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35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7T03:50:58.04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460 269 256,'-6'-9'41,"3"-6"-30,-3-3-5,3 5-3,3-3 1,0-1-3,0 3 0,0-1 0,1 3-3,1-1 2,0 5-1,0 3 1,-2-1 1,2 5-1,-2-1 2,1 2 0,-1 0 1,0 0 0,-1 0 1,1 0 0,-2 0 1,2 0 2,-2 0 3,2 2 2,-2-2 4,2 0-1,2 0-2,-2 0-1,2 0-3,-2 0 1,2 0 0,-2 0 0,1 0 2,1 0 0,0 1 1,4 1 0,-1 4-1,1-1-1,1 3-1,-2 4-1,3 5 1,-3 5 1,1 3 2,1 6 2,-3 8 1,1 1 3,-1 5-1,-1 5-2,3-1-3,-3-2 0,1-1 1,0-2-2,-1-2 3,-1 0-3,0-6 1,-2 2 2,2-3 3,-4-4 0,2 0-1,-2-5-2,-1-3-1,-1-1-1,2-2-3,0-2 2,0-1-3,2-1 0,-1-1-1,-1-4-1,2 0-2,0 0 0,0-4 0,2 2-1,-1-2 0,1-1 1,2-1-3,0-1 1,-1 0-2,1-1 1,-2-1-1,1 0-6,-1 0-15,2-2-21,-1 0-33,1-2-29,2 0-22,-1-3 12,-1-1 31,-35-38 23,32 33-192</inkml:trace>
  <inkml:trace contextRef="#ctx0" brushRef="#br0" timeOffset="-720.0684">0 129 336,'4'-17'5,"1"-3"-2,1 0-2,1 0-1,-5 9 1,0 2 0,-1-2-1,-1 4 1,2 1-1,-2 3 1,0-1 1,0 2 1,2 2 4,-2 0 5,2 0 3,-2 0 4,2 2-2,0 0-4,-1 3-3,3 4-4,0 2-1,-1 7-2,1 6-2,1 7 0,-1 6-1,2 6 0,-1 3 0,0 2 0,-1 1-1,2 4 0,-3 0 2,1-2-1,-2 0 0,1-4-1,-1-3 1,2-2 1,-2-4 2,3-3 5,1-4 1,1-7 4,-2-2 1,1-6 2,-1 0 2,1-5 0,-3-2-2,3 1-2,-2-5-3,-3-1-3,1-1-2,-2-1 0,2 0-3,-2-2 1,0 2-3,0-2 0,-2 0-3,4 0-7,-2-2-14,2 0-15,0-2-22,0-1 1,-1-2 11,3-4 15,1-6-217</inkml:trace>
  <inkml:trace contextRef="#ctx0" brushRef="#br0" timeOffset="880.6437">-182 811 311,'1'-4'50,"9"2"-39,1 1-1,5-1-1,-1 5 0,-1-1-4,-1 0-2,1 0 1,-1 2 0,0-3 0,-2 3 3,0 0-1,0-3 3,0 3 0,0 2-2,2 1 2,1 4 0,3 2 1,1 1 0,0 3-4,4 1-2,-2 2-2,0 0-1,-2 2-1,-1 0 1,-1-2-2,-1 0 2,-3 0 0,-1 0 0,2-2 1,-2 1 0,0-3 6,-2-1 5,0-3 9,-1 1 5,-1-4 5,2 0 3,-2-1-3,2-3-3,1-1-2,-1-4 0,-2 2-3,2-4 0,-3 2-7,1-2-6,0-2-1,2 1-3,0-1-2,1-2-2,2 1-4,-1-2 0,4-1 0,1-1 0,1 0 2,1 0 2,-2-2 4,3-2 0,1 1 3,2-3 3,-1 0 6,3-1 3,0 1 3,0-1 4,-1-2 2,3 1 0,1-3-2,1 0-4,3 0-8,0-4-8,1 1-4,3 1-5,-2-2-12,0-1-30,-2 1-38,-6-2-58,1 1-44,-4-3 27,-2-3-229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9T04:24:14.71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-1 104 376,'-5'-10'17,"-1"-1"-14,3-3-2,1 3 0,6 2 2,-1 1-1,3 3 2,-1 1-1,1 1 0,1 1 4,2 0 3,0 0 4,0 2 5,2-2 0,0 1 2,2 2-2,0-1 1,-2 2-3,2 2 1,-1 0 1,1 3-2,2-2 1,1 4-1,1 1-3,1 0-3,2 1-4,2 2-2,1 0-2,3 2-2,1-1 0,3 3 0,1-3-2,0 1 1,0-1 1,3 1-1,-1-2 0,2 0 0,1-1 0,1 1 0,1-2 0,4 0 0,0 0 1,2 0 1,1-2-2,1 0 1,3-2 3,4 1 1,0 1 0,4-2 3,3 0-4,0-1 3,4-1 0,3-3 0,4 2 0,4-2-1,0-1-2,-2 1 0,0 2-4,-2-2 1,4 1-1,0 1 1,1-2-1,1 2-7,1-1-2,1 1 1,1-1-1,0 1 10,-1 2 0,3-1 0,0 2 2,2-1 0,-2-1-1,-2 1 1,4-3-1,0 1 5,4-2 3,1 0-10,1 0 4,-1 1-4,-2-1-2,1 2 11,-4-1-3,2 3 0,1 1 0,-1-1-1,0 1 1,1 0-2,1 0-1,3 1 1,0-3-7,2 1 2,-1-1 0,1 1 2,-2-3 4,0 1 2,2 0 0,-4-1 3,1 3-1,-3-1 0,1-1-2,1 1-4,1 1-1,-1 1-5,2 2 3,1 2 0,1 0 3,-4 0 4,0 2-1,3 0-1,-5-1 0,1 1-2,-2 0 0,-3 0-3,1-1 1,0 3 0,0-2-1,2-2 5,-2 0 3,0-2 7,0 0 4,0 2 1,0-2 1,1 2-8,3 0-3,-2 0-4,-1 2-3,-1-2 0,-2-1-2,2 1-1,-3 0-2,-1 0 3,0-2 1,-1 1 2,-3 1 5,1-4 3,-2 2 6,1 0 8,-1-2-1,-2 2-1,-2 1-5,-3-3-6,-3 2-3,1-2-3,1-1-2,1-1-1,-2 1 0,-3-4-1,1 1 3,-2 1 5,2 0 2,-4-1 6,1-1-1,-1-2-1,-4 2-4,3-2 0,-3 0-3,1 0 0,-1 0 0,1-2 1,-4 0-3,3-1-1,-1-1-3,0-2-1,0 1 0,-1-1 0,1 1 1,0-1 2,-2 1 0,3 0 2,-5-1-1,0 1-1,-1-1 2,-5 2 4,1-3 3,0 2 0,-3-1 2,-1 1-3,4 1 0,-1-1-4,-1 1-3,0-1-6,-2-1 2,-4 1-2,2 1 1,-1-3 1,-1 1 1,2-1-1,-1 0 3,1-1-1,-2 1 3,0-2-2,1-2 0,-3 0-1,2-2 3,1 0 3,-3 1 0,4-3 6,-1 0-2,1 1-1,2-1-1,-2-1-3,2-1-2,0-1-5,0-2 1,0 0-1,0-2-3,0-2 0,1 1 1,-1 1 1,2-2-1,-4 2 0,-1 0-1,-1 0-2,2 2 2,-2-2-2,1 2 4,-1 0-2,-2 2-3,1 4 3,-1-1-1,-1 0 2,0 1 2,-2 1-2,-2-2 0,0 3-1,-4 1 0,2 0 1,0 0-1,-1 0 3,1 0-3,-2 0 1,2-2 1,1 2-1,-3-2 1,-1 2 2,-3 1 3,-1-1-2,-2 0-1,-2 2 1,-1 1-2,-1 1-2,-3 1 0,0 1-2,-2 0-5,-2 1-10,-2 2-25,1-2-32,-3 1-39,2-1-52,1-1-31,-5-3-10,3 1 15,-1 0 38,-1-2 36,1-2 39,-3 0 28,0-2 20,2-3-207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9T04:24:15.7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 0 465,'-3'2'46,"3"1"-41,1 1-7,1 0 2,4-3-2,-3 3 1,1-2 0,2 0-1,-3 0-1,3-1 0,-1 1 1,-1 2 6,-1-2 5,3-1 8,-2 1 7,1 0 7,1-2 7,-3 2 3,3 0 2,-1 0-2,2-2 0,1 1-5,1 1-1,0-2-7,0 2-6,2-2-6,0 2-8,0 0-2,2 0-4,1-1-1,-1 3 1,2-2 0,-1 3 0,1-1-1,1 0 1,-1-3 3,1 1 3,1 2 4,-1-2 7,-1-2 5,-3 0 2,-1 0-2,-3 0-3,-1 0-7,-2 2-1,-1-2-5,0 0-1,-2 1-4,-1-1-2,-1 2-1,0-2-3,0 2-4,-1-2 1,-3 4 0,2-1 0,-2 1 5,-1 3 1,3-1 0,-1 1 1,-1 0-1,2 1 0,-2-1 0,3 0 2,-3 2-2,0 0 1,1 1-2,-1 1 1,-1-1 0,-3 3 0,1 2 1,-2 1-1,1 1 0,-2 1 0,0 0-3,1 2 3,-2 2 2,4 0-1,-4-2 0,2 2 0,0-2-1,0 0 2,3-2 1,1-1-1,-1-1 1,1-1-1,1-4-1,2 0 1,2-2-2,0-2-6,2-3-15,-2 1-34,4-3-44,0 0-50,-1-2-27,3-4 28,-1-7-202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4-07T05:07:19.37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0 260 463,'-4'4'10,"6"-1"-12,2-1 9,3-1 0,3-2 0,0-3-2,-1 3-3,0-5-1,-1 3-1,-1-4 1,2-2-2,-1 1 1,3-1 0,-3 0 2,1 1 3,0 1 4,-1-2 5,-1 2 4,2 0 4,-2 2-3,3 0-1,-1 2-4,1-1-6,1 2-1,1 1-4,0-1-1,0 0 1,3 2-3,1 0 1,0 0 1,-1 0-1,2 2 3,1-2 3,1 0 3,-2 2 6,2-4 2,-2 2-1,2 0 0,0-2-4,0 2-4,2-2-3,0 2-2,0-1 1,-2-1-1,0 0 3,0 2 0,0-1 2,0 1 1,0-2 2,3 0-3,1 2-2,-1 0-2,3-2-3,-1 2-1,2 0 0,3 0 0,0 0-1,3-1 1,-1-1 0,2 0 1,-1-1 3,3 1 6,-2-2 3,0-1 3,0 2 10,1-2-3,1-1-2,1 1-2,0 0-14,1-2 0,-1 2-1,2 0-2,2 1 0,-2 3-1,2-3-1,1 1 0,-1 1-1,5 0 2,-4 2-2,3 0 0,-3 2-1,1 0 1,-1-1-2,1 3 1,1-1 1,0 1-2,4-1 1,1 1 1,1-3-2,1 1 1,0-2 11,0-3 1,-1 1 0,-1-1 1,-1-1-9,-1 2 1,-1 2 0,-1-1 3,0 1-1,0 1-3,-1-1-1,2 0-2,2 2 2,-1-2-2,-1-2 1,-2 2 2,-1-3-2,-2-1 3,0-1 5,-2 0 7,0 2 9,0-3 10,-2 3 3,-1-1-1,-3 1-6,1 1-5,-2 2-10,1 0-5,0 0-1,0 0-3,2 0-1,1 0 1,-1 0-6,1 0 3,-2-1-4,1-3 3,-1 1-2,-2-3 0,0 3 2,1-2-1,-1 1 3,0 1-2,2-1 3,0 3-2,-2-1 0,1 0 2,-2 2-4,-1 2 2,1 0-4,-3 3 0,1 0 2,0 2-3,-2 0 1,1 2 1,1 1-3,0-1 3,-1-1 2,3 3-3,-3-1 0,1-1 0,1-1-3,3-1 2,-1-3-1,0-3-1,3 1 3,3 0 0,1 0 0,0-1 1,0 3 1,2-1 0,-1-1-1,5 1 0,-1 1 1,0-1-4,4 1 1,1-2 2,2-1-3,1-1 3,-5 2 0,1-4 1,-2 2-1,2-1-1,-1-3 2,1 2 0,-2-3-2,0 2 4,0-3-5,-2 3 2,2-2 1,0 0-17,2 1 1,-1-1 2,1 0-1,1 1 15,-1-1 0,0 2-3,1-1 1,1 3 0,1-3 0,0 4 1,2 0 0,-2 2-1,2 1 1,-4-3 0,1 4-1,1-3 2,-2 1-4,2 3-1,1-3 2,-1 2 0,0-4-1,2 0-15,0 0-1,1-2-3,1 2 3,1-2 18,-3 0 2,0 1 0,-2 1 1,-1-2-3,4 2 1,-1 0-2,2 2 1,-4-1-1,0 1 1,-3-2-2,3 2 1,-2 0 1,1-2 0,-1 0 1,2 0 2,-1-2-3,1-3 0,-2 1-8,2-3 1,0 2 1,1 0 1,1-2 5,-1 3 2,-2-1 0,1 2 1,0-1-1,2 1 0,2 1 0,1-3-1,-1 3-1,-1 1 0,-1-1 0,0 0 0,-2 0 0,2-1 0,0 1-1,-2 0 2,2 1 1,-2 1-1,-2 0 8,3 1 4,-3 1 6,0 0 3,1 0-6,-1 1-6,1-1-3,-3 0-2,5-1-3,0 1 1,3-2-2,1 3-1,-5-3-1,-1-3 2,-6 3 1,2-2 2,-3 1 2,1 1-4,0-2 1,-3 2 3,0 0-1,1 2 2,-3-2 0,2 3-1,-2 0-2,-2 1 2,1 1 1,-1 0 4,0 0 1,-1 1 0,-1-3-2,1 2-4,-2-1 0,1-1-2,-2-1 3,2 0-2,-1-2 1,3 0 4,2-2-1,0 2 2,2 0 0,0 0-5,-2 0-1,0 2 2,0 1 0,-2 1 3,2 3 2,1-2-3,0 3-2,-2-1 0,1 0-4,-2 2 0,2-2-3,0 0-3,0-2 2,0 2 2,0-2 1,2-2 2,-2 1 1,2-1 1,0-1 4,-2 0 3,1 0 4,-1-1 1,-1 1-1,3-2-6,1 0-2,2 0-6,0 2-1,2-2 0,-3 0-2,1-2 1,0 0-2,-1 1 3,-1-1 1,3 0-2,-1-1 2,2 1-4,0 0 1,-2-1-2,0-2 0,1 1 2,-1 1 0,0-1 1,0-1 3,0 2-1,1-1-2,-3 2 0,2-1 1,-3-1-2,0 1 2,0-1 0,1 1 2,2 1-2,-1-1-2,-1-1 2,-2-1-5,-3 2 4,-2-1-3,-2 1 4,0-1 2,-2 1-2,-3-1 3,-1 1-2,-1 1-2,-1 1-1,-3-1-8,-1 2-19,-2-2-31,-3 2-42,-3-2-55,-1-1-60,-6 1-56,-5-3 18,-11-5 72,-13-11-219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4-07T05:07:21.80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-1 123 433,'4'-8'20,"3"-1"-8,0-1 1,0 1 1,-2 2 1,-2 0 2,1 2 3,-3-2 3,-1 2 2,0 0-2,-1-1-1,-1 1 5,0 0 0,1 0 5,-1 0 0,0 1-2,2-1-4,-2 2-5,2-1-8,0 1-5,2 1-6,-2-2-1,2 3-2,0 1 1,-1 0-1,1 0 3,0 0 1,-1 1-2,3-1 3,-1 2-1,1 0 6,1 0 4,0-2 7,-1 1 6,1 1 1,0 0 0,2-2-3,0 2-3,0-1 0,1-2-2,-1 1 2,0 0-3,0 1-4,-2 1-3,4-2-8,-2 2-1,2-2 0,3 1-2,0 3 2,0-1-1,2 1-1,1-1-1,-1 4 0,0-2 0,2 4-2,-1-4 4,2 2 0,1 0 0,-1 2 4,0-2-2,2 0-1,-1 1-1,1 1 0,0-2 0,1 1-2,3-1 3,-1-1 0,1-1 0,1 0 1,0-2 1,2 1-1,0-2-1,2 1 2,-2-3-2,0 2-3,-2-2 4,0 1-1,0 1 1,-1 0 2,-1 0 0,1-1-2,1 1-1,2 0 0,0 0 1,2 1-5,-1-3 4,1 2 2,0-4-2,1 0 6,0 1-4,1-3 0,-1 1 3,-1-1-1,1 1 0,1-1-3,1-1 4,0 2 2,0-3-2,0 1 5,-2 0-3,4 0-1,-2 0 1,-1 1-4,1 1 1,0 1-5,0 2 4,2 0-3,0 0-2,3 4 4,-1-1-4,1 2 0,-1 0 1,-2 1-2,-1-3 3,1 0-4,0-1 3,0 0-1,2-2 2,-3 0 1,3 0-1,0-2-2,1 0-2,-1 2 1,-1-1 0,1 2-2,-2-1 3,-1 2 0,3 0 3,0 1 3,-1-1-2,1 2 1,-2-1 0,-2 0-1,-4 1 1,3 1-1,-2-1 9,-3 1-1,1 0 1,2-3 2,0 1-5,1 1 0,2-1 2,-1 1-1,1-3 2,0 1-8,2 0 2,-2-2-1,0 0-2,-2 0 1,3-2-3,-1 2 2,0-2-4,0 1 5,4-3-4,-3 2-6,3-1 9,0 1-4,-1-1 2,2 1 3,-1 0-6,0-1 0,-1 1 1,1-1 0,-2-1 2,1 1-3,1-1 2,-2 1-1,0-1 0,-2 3 6,2-3-5,-1 2 3,-1 1-2,2-1 0,0 0-2,0 2-5,2 0 5,-1 0 1,1 0-1,-1 0 6,-1 2-7,-3-2 0,-1 2-1,0-1 2,1-1 0,-2 2-3,1-2 5,-1 0-3,-1 0 2,1 0 7,0 0-7,-1 0 3,1-2-3,0 2-2,-2-1 3,1 1-3,-1 0 4,0 0 1,2-2 1,-1 2 6,1-2-2,1 0-2,1 1 3,-1-3-5,-1 3 0,0-3-1,-4 1 1,0 1 3,-1-2-1,-1 1 9,-1 0-4,-2 1-3,0-2 4,0 3-5,0-1-3,3-2-4,-3 3 3,2-3 0,0 2-1,0-1 2,1 0-4,1-1 0,-1 2-1,1 2-1,-3-1 1,1 1-4,0-2 5,-2 0 2,0 2-3,0-2 3,0 2-5,2-1 4,-4 1-1,2 0-1,0-2 0,0 2-3,-2 0 3,1-2 3,1 2-3,-4 0 2,2 0-3,1 2 0,-3-2 2,1 0-1,-1 2 3,3-1-7,-4 1 6,1 0 0,-1 0 3,2-1 0,-1 1-6,1 0 0,-3 0-3,1-1 1,2-1 4,-2 2-6,0 0 9,-2-2 0,1 0 5,0 1 3,-3-1-6,2 2 0,-2-2 0,1 0-3,-3-2-1,5 4-2,-3-4 0,-1 2 6,1 2-1,-3-4 4,2 4 1,-1-2-2,-1-2-2,2 2 1,-2 0 0,0 0-5,0 2 8,1 0 3,1-2-2,-1 0 2,1 0-3,0 0-3,-1 2-3,3-2 1,-1 0-1,1 1-8,-5-1 7,3 2 1,0-2-1,-2 0 4,0 0-1,-1 0-4,1 0 2,0 2-1,0-2-1,-2 0 0,-1 0-1,-1 0 2,3 0-3,-3 0 1,2 2-5,-1-1-10,1 1-16,0 0-34,0 0-50,2 1-74,0 0-89,0 1-34,0-1 68,-2 1-242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4-07T05:07:24.38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78 106 432,'-9'2'19,"-3"1"-12,-2-1-4,4 2 1,5-6 1,-1 0-1,1 2 6,0-2-5,2 1 3,-1-1 5,2-2 6,1 3 9,1-3 6,-2 1 10,2 1 3,0-1 1,0 1 3,2-2-8,-1 4-1,1-1-9,2-1-10,-1 2-5,1 0-13,1 0 0,0 3-3,2-1-2,1 2 1,3-3-3,1 3 1,2-2 0,0 1 3,1-1-2,1-1-2,-1 3 3,3-2 0,-1-1 0,4 1 5,-1 0-5,1-2-1,2 3 1,-1 1-2,1-3 1,4 3-2,-1-2 3,-2 1 1,2-1 0,-3 0 7,-1-1 1,-1 1 5,2 0 4,-3 0 0,3-1 1,-2-1-2,1 2 3,-1-2-3,-1 2-4,3-1 1,1-1-8,0 2-4,1 0-1,-3-2-1,2 2 1,-3-1-1,0 1 3,0 0-1,-1 0 0,-1-2 4,0 0-6,0 1 0,0-2 9,2 1 0,0-4 3,3 2-5,0 1-6,1-1 0,0 2 1,0-4 3,2 3-3,-1-1-1,2 0 1,0 2 0,-1 0 2,1 0-2,0 0 0,-1 0 1,3 2 0,1-2-2,3 2-1,1-2 0,3 0 1,0-2 0,0 0-2,0 1-1,-2-1 2,1 2-1,1-2 2,0 0 0,0 4-3,0-2 0,2 0-1,1 2 0,-1-2 0,0 3-1,0-1 21,-1 0-1,-1-1 2,2 1 4,-2-2-19,2-2 4,-2 2 0,0 0 0,0-1 2,2 1-9,-2 0 3,0 0 1,2 1 0,-2-2-1,0 1-1,0-2-1,0 2-2,-2 0 2,1 0 1,-3 0-4,-1-2 6,0 2 1,-2-1 1,2-1 2,0 0-3,0 0-3,-2 2 1,2-1 0,-1-3 0,3 1-4,-4-1 2,2 1 10,0-2 4,0-1 3,0 1-5,-1 0-11,1 2 3,-3-1 3,1 1 6,0 1 2,-3 0 3,1 0-4,-1-1-2,-2 1-3,1 2-6,3-1-1,-4-1-2,3 0 2,-1 0 0,1 1-4,-1-3 5,-2 1-2,-2-3-2,-2 3 5,1 0-5,1-1 2,-1 2 2,-1-1 0,-1 1 3,0 2 0,1 0 2,-1-2-1,0 2-4,-2 0-1,0-1 0,0 1-3,0-2 4,0 0 2,-2 1-1,0 1 7,1-4 7,-3 2 1,1-1 7,-4 1 2,0 0 1,-2 1 0,2-1-1,-3 0-6,-2 1-1,0-1-9,-4 2-1,2-2 0,-1 2-5,1-2 3,-1 2-4,-3 0-4,3 0-10,-3 0-15,1-1-38,0 2-65,-4-1-90,2 0-119,-3 0 8,-6-10-304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30T05:16:44.3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129-7 519,'-3'-3'11,"-1"1"-4,1 0-4,1 4-4,2 3 1,2 6-1,-2 1 1,2 2-1,-1 3 1,1 2-1,0 2 2,0 2 0,1 2 0,1 1 2,1 2-1,0 3 0,0 2 0,1 6-1,1 5 0,0 3-2,1 5 1,3 2 0,-2 2 0,1 4 0,0 2-2,1 4 2,-2 4-1,-1 2-1,1-3 2,-2 1 0,0-3 1,0 3 1,-2 0 3,1-4 3,-3 2 3,-1-3 4,1-2 4,-3-4-1,2-1 3,0-4-4,-2 0-1,2-1 0,-2-3-4,0-3 0,0-2-1,0-3 0,0-2-2,-2-2-3,0-1-2,0-2 0,1-4-3,-1 1 3,0-2 0,-1-4-1,1-2 0,0-3-2,-1 0 1,1-5-1,0-2 2,2 0 0,0-4 0,0-1 1,0-2 1,2-2-3,0 1 3,-1-3-2,5 2 2,-3-3-2,2 2 5,2-1-1,2 1 2,2-1 1,1 1-5,4-3 4,-1 1-4,6 0 0,2 0-2,1-1-2,3-1 2,2 0-2,1 0-2,5 0 4,0-1-1,2-1 0,-1-2 0,5 3-2,0-1 3,3-2-5,0 3 3,3 1 0,2 1-2,2 1 5,3 3-3,0 1 0,0-1-1,0 4-1,-1-1-1,-3 1-1,5 0-1,1 1 1,1-3-1,3 2 0,-3-2 1,1-2 0,1 0 1,1-3 1,-1-2 4,1-2-3,-3 1 4,1-3 2,1 1 2,1-1 3,3 1-4,-2-2 1,0-1-4,-2 3 3,-3-1 0,2 1-3,0-1 3,-1-1-1,5 0-1,-1 0 2,0 1-4,0 1 1,-2 1 3,1 2 2,-1 2 4,-1-1-2,0 3 2,-1 1-2,3 2-3,1 0 1,-2 2-4,1 1 0,-1 1-3,-5-1-1,0 1-1,-1-3-1,1 1 2,2-2-1,-2-2 0,0-1 3,0-1 2,-3-3 0,0-1 6,-1-1-2,-1-2 1,-1-1 0,-3 2 1,-1-1 3,-2-1-2,0 0-1,1-1-4,3 3-3,-1-2-1,1 1-1,-3 1 1,1-3-7,-2 3 5,2-2-1,-1 1-1,1 3 4,0-3-5,-1 1 1,-1-1 1,0 1-1,-3-1 2,1 2-4,-2-1 3,3-1 1,-3 3-1,0-3 3,-1 2-1,0 1-2,-1 1 2,-2-2-1,1 0-1,0 4-2,0-2 3,1 0-1,-1 0 1,2-2 3,0 2-4,-1-3 1,-1 1 0,-3-2-1,-1-1 5,-1 2-5,-2-3 2,-2 1 2,-2 2-2,1-1 4,-4 1-2,0-1-1,-4 2 1,-1 1 1,-4 1-2,-1 0-1,-1 0 1,-3 0-1,-1 0-2,-1 1 2,-3-1-1,-1 0-1,1 2 3,-2-2 1,0 2-1,0-2-1,0 2 2,0-2-1,2 0 1,-2 0 3,0 0 1,-2 0-1,2-2 0,0 2 5,0-2 5,2-1-1,-2-3 4,0 1 1,0-4-7,0-3 2,0-2-6,2-3-4,-1-1 1,-1-1-4,0 0 1,2-2-4,0-2 5,0-3-2,-1-2 2,-1-4 3,2-1 0,0-3 0,-1-6 0,3 0 0,-2-2-4,-1 3-1,-1-3 2,0 1-2,2-1 1,0 2 0,0 0-4,-2 0 0,1 0 1,1-1 0,0 1 5,0-2-3,-1 2 4,1 0 3,-2 2-3,2 1 4,-2 1-6,0 1-2,2 1-1,-2-1 2,0 2-2,0 0 1,-4 2-1,2-2 1,1 0-1,-1 2-1,0-2-1,0 2 0,1 1-2,-3 1 2,2 1 0,1 0-1,-3 2 2,-1 0 1,2 4 0,-3-1 1,1 4-3,2 0-1,-3 1-1,1 1 0,0 2 1,0 1-5,-1-1 5,1 1-2,2 2 2,-1 2 2,-1-2-2,1 3 1,1-1-4,-1 0 1,3 1 1,-1-1-1,0 1 0,0-1 4,2 0-3,0-2 6,-3 4-4,1-3-3,-1 5 2,-1-1-3,1 2 3,-1 0-4,1 2 4,-1 1 0,1 1-4,-3-1 3,1 1-4,-2 1 3,2 0 0,-4 2 1,2-2 1,2 1 1,-4 1 0,2-2 1,-2 2 1,-1-2 2,1-1-3,-3 1 2,2 0-2,-3 0 1,-1 1 1,0-1-5,-5-2 2,2 3 0,-4-1 3,-2 0-1,0 0-2,-3 2 3,-2 0-3,-2 0 0,1 2 4,-1 0-7,0 0 3,-3-1 0,3 3-2,1-2 3,-1 1-1,0-1 0,1 0-1,-1 1-1,2 1 2,-2-3 0,0 3 0,1-2 0,-1 1 0,0-1 0,1 0 4,1-1-4,0-1 3,-2 2-2,2-4-1,2 2-1,-4 0 2,4-1-1,-4-3 1,2 2 1,0-1-2,-1 1 2,2 0-2,-1-1 1,2 1 0,-2 0 0,-2 1-2,1-1 1,-1 2-1,-3 0 2,-2 0-1,0 0 0,0 2-1,0-2 1,0 1 0,4-1-3,-3 0 5,1 0-4,-2-1 1,0-1 4,2-2-2,-2 3 0,0-5 3,-1 3-2,-1-1-2,2 1 0,0-1-2,0 3 1,0-3 3,-2 2-1,1-1 2,1 1-2,-2-1 0,0 1 2,1 0-3,-1 0 5,2-1-2,2-1 2,1-1 4,1-2-1,-1 0-3,-1 0 1,0 2 3,-2-2 0,0 0 1,2-2-1,1 2 1,-1 0-3,4 0 0,-1 2-2,-2 0-1,3 0-3,-5-1 3,1 1 1,0 2 0,0-1 2,1 1 0,-1 1 4,2-2 0,1 3-3,0-3 4,2 1-7,0-1 2,0 1 2,0-1-2,-1 1-1,1-1 1,-2-1-2,0 1-1,1-1 0,-1 3-2,2 1 0,0-1 0,-2 2-1,2 0 2,-1 0-3,1 2 1,-2-2 0,0 0 2,-3-2 0,0 0-2,0 0 0,1 1 2,3-1 1,-1 0-1,-2-1 2,3 1-1,-1 0-1,0 0 1,-3 2-2,2 0 0,1 0-2,-2 0 1,1 0-1,0 0 0,-3 2 1,3-2 1,-2 0-2,-1-2 1,1 2 0,0 0-2,0 0 2,1 0 2,-1-1-1,4 1-1,-1 0-1,2 0 0,0 1 0,2-1-1,-1 2 1,3 0 1,0 0 2,1-1-3,-2 1 1,3-2-2,-1 0 1,-2 0 0,-1 0 0,-2 0 1,-1 0-1,2 0 1,-2 0-1,1 0 2,1 0-2,0-2 0,-1 1 1,0-1-1,-2 0 0,2 0 1,-2 1-1,2-1-1,0-2 0,0 3 1,0-3 0,-1 2-3,-1 1 2,0-1-2,1 0 2,1 0 2,0-1-4,0 1-4,0 1-9,-2 1-16,0 0-30,-1 1-51,-6 3-57,-3 3-71,-6 1-26,-4 1 57,-1 0 67,-3-6 71,5-10-268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30T05:16:53.3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88 25 420,'0'-2'53,"0"0"-29,-1 2-12,1 0-3,0 2-3,-2-4-1,0 2-2,1 0 0,-3 0 1,1 0-3,-1 0 4,-1 0-3,0-2 0,1 2 2,-1 0-2,0-1 0,-1 1 0,3 0 0,-2 1 0,1 3-1,-1-2-1,3 1 0,-1 1 1,-1-1 0,2 1 0,-1-1-1,1 1 2,0 1 0,1-4 2,-1 1 0,2 0 3,-2 0-1,2-1 1,-2 3 2,2-2-7,0-1 3,0 1-5,2 0 1,-2 1-1,2-1 0,-2 0 2,3 0-2,-3 1 0,2-1 1,0 0-2,0-1 1,-1 1 0,1-2-1,0 2 2,1 0-1,1 1 0,-2-1 0,3 0 1,-2-2-1,3 1 1,-1-1 0,0 0 0,0 2 0,1-4 1,-1 2 2,0 0-1,2-3 1,0 1 2,2-1-3,-2 1 1,1-2-1,1 3-1,-2-1 0,2 0-2,1-1 0,-1 1 0,2-2 0,-1 1 1,1-1 0,1 1 0,-2-1-4,4 1 1,-1-2 0,1 1 0,0 1 3,1-1-1,1 1 1,0-1-1,-2-1 1,1 2-1,-1 1 0,2 0 0,0 0-1,-2 1 1,2-1 1,-2-2-1,-2 3 1,2-1 0,0 0-1,-2 0 1,0 2-1,2-1 0,-2 1 2,2 0 0,0 0-2,-1-2 1,2 2 0,-1-2-1,0 2-1,2 0 2,-4-2-2,2 2 1,-2 2 0,1-2 0,-1 2 0,-2-2-1,3 2 1,-3-1 0,2 1 0,1 0-1,-1 1 0,0 1 1,2-1-2,-2 1 2,2-1-1,-3 1-1,1-1 1,0 1 1,2-1 0,-2 1 0,1 1 1,-1-2 0,0 3 0,2-3 0,2 2-4,-4-1 5,4-1-1,-2 3-1,1-1 0,-1 2 0,2-2-2,-2 0 2,2 1-2,0 1 2,-2 0 1,0-2-2,1 0 1,-1 0 0,2 1 0,0-3 0,-2 1 1,1-1 0,1 1 0,-2-3 0,2 1-1,0-2 1,-1 0 0,3 0 0,-1 0-1,-1 0 1,3 0-1,-1-2 0,-1-1 2,1-1 0,1 1-2,0-1 2,2 1-2,-2-1 1,-1-1 0,-3 0 1,1-2 0,2 2 1,-3-2-2,1 1 0,0-1-1,-2 2 0,2 2-1,-1-1-2,-1 1 2,2-1-2,-2 1 3,2-1 0,-1 2 1,3-1-1,-1-1-1,-1 1-1,2-1-1,-1 1-1,-1 0 1,3-1 2,-1 1 1,1 1 0,-2 0 0,2 0-2,1 1 0,-3-1 1,1 2-1,-3-2 1,1 4 1,0-2-3,-2 2 2,0-1-1,1 1-9,-1-2 1,0 2 0,-1 1 2,-3 1 9,1-1 3,1 2-1,-2-1 1,3 1-1,-1 0-3,-2-1 0,3-1-1,-5 1 1,5-1-1,-3 1 2,2-1 0,2-1-1,-2 2 0,1-3 0,1 1 0,-2 0 1,2-2 2,-2 2-3,0-4 0,2 2 1,-1 0 1,1-2-3,-2 2 2,0 0-1,2 0 0,-2 0 0,0 0 0,1 0-1,-3 0 0,2 0 1,1 0 0,-1 0 0,0-2 0,0 1 1,2-1 0,-1 0-1,1 0 0,-1 1 1,0-5 0,1 1 0,0 0-1,0-2 0,-2 3 0,2 1-1,-2-1-3,2 1 1,-2 1-2,1 1 1,-3-1 1,1 4 0,-3-1 3,3 3 0,-1-3 0,1 3 0,-3-2-1,3-1-1,-1 3 1,-1-1 1,0 1-2,1 1 2,1-1-1,-2 1 0,1 0 1,-1 0-1,0 2 2,1-1-1,-1-1-2,1 0 2,-1-1 0,1-1 0,1 1 0,-2-3 1,1 1 0,1-2-1,-1 2 1,1-2 0,1 0-1,0 2 0,-1-2-1,-1 0 1,1 0 0,-1 0 3,1 0-2,-1 0 2,1 0 0,-1 0-1,0-2-1,1-2 3,-1 1-3,1-2 2,1-1-1,2-1-1,-3 0 0,1 0-1,0 0-11,0 0-2,2 2 1,-3 0-1,1 1 11,-1 3 1,-1-1 0,0 0-1,1 2 0,-2 0 0,1 2-1,1 0 1,-3 1 0,5-1 1,-3 1 0,1 1 2,-1-1-1,1 1 0,-1 3 0,2-4 0,-1 3-1,1 1 1,-1-2 0,-1 2 1,0 0 0,1 0 1,-1 2-2,1-4 0,-1 2 2,1-2 1,-1 0 2,3-1-1,-3-1 0,1 3 0,-1-3-3,-1 1-1,0-3 0,-1-1-2,1-1-7,2-1-12,-1-2-3,2-3 0,2-5 5,5-4-289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30T05:16:55.36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22 93 388,'-3'0'86,"-1"2"-51,1-1-19,-1 1-7,3-4-2,-3 1-2,2-3-1,1 2 0,1 1 0,0-1-3,1 0 1,1 0-1,0 2 0,1 0 0,3 0-1,2 0 2,1-1-1,3 1 1,4 0-1,0-2 1,3 2-1,2 0 1,0-2 1,3 2-1,3-2 3,-3 1-1,2 1 2,1-2-3,-3 2 0,0 0-1,1 2-2,-1-1 0,1 1 0,-1-2-1,1 2 0,1 0-1,-2-2 2,3 1-1,-1-1-1,2 2 2,0-2-2,2 0 1,1 0 0,2-2-2,2 1 3,-2-3-1,2 2 8,-2-1 2,1-1-2,1 3 3,-2-3-10,0 2 1,-2-1-1,1 1 1,-1 0 0,-1 1-1,2-3 1,-3 1 1,3 1-1,-1-2 0,1 1-1,3-2 0,0 1 0,-2-1 0,2 0 0,-6-1 0,1 1 2,145-4-3,-154 11 0,-2 2 1,0-1-2,-1 2 1,1 1 1,-2 1-1,1-2 2,1 0-1,-1 0 1,-1 1 1,2-1 1,-1 2 0,-2-2 0,1 0-2,0 1 0,3-1-1,-1 0 2,2-1 1,-2 1 1,-1-2-1,1 1 0,-2-1-1,1 1-1,-3-1 1,1 3-1,2-5-1,-3 3 3,1-1-1,2-1 2,-1 1-1,1-1 0,-3 0-1,3 0 1,-1-1-2,2 1 1,-1 0 2,1 0-2,0-1 1,-1 3-1,3-4 0,-2 3 0,2-1 0,0-2 2,0 2 0,0-2-2,-2 0 1,2 0-1,-2 0-1,2 0 1,-1 0-2,-1 2 1,0-1 0,0 1-3,0 2 2,1-3 0,-1 3-1,0-2 2,0-1 0,2-1 2,-1 2 0,-1-2 1,2 2 0,-2-4 0,2 2 0,-2-2 1,0-1 0,1 1 0,1 0 0,-2-1 1,2 1 2,0-1 0,0-3 0,0 1-4,1 0 0,1 0-2,0 1 1,0-1 0,-1 0 1,1 0 0,0-1 3,-4 1-1,0 2 1,0-1-1,-1 1 1,-1 1-3,1-2 0,-3 3 0,1-1-2,-2 0-1,0 2-1,-2 2 2,-1-2-1,-1 2 1,1-1 1,-1 1 0,-1 0-1,0 1 3,-2-1-2,0 2-4,0 1-13,0 0-29,2 2-30,-4 0-2,4-2 11,-4-3 21,5-2-304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30T05:17:07.123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2 520 410,'0'-5'12,"3"3"-6,-3-1-3,2 1 0,-4 4 0,-1-2 0,1 1-2,0-1 1,2 0 0,0 2 0,0-2 2,2 2 7,-2-2 5,0 0 6,2 0 4,-2 0 0,3 2 1,2-1-2,4 1 1,0 2-4,3-1-4,4 1-7,1 3-6,4 0-1,2 1-3,3 1 2,2 0-1,2 0 1,1-2-2,3 0 1,-1 1 0,0-1 1,0 0 1,-1 0 4,-1-1 3,-1-1 0,1 0 3,1-1 0,1-1-1,2 1-2,0-3-2,1 3-3,1-1-4,-2 2-2,4 1-2,-1-1-1,2 2-6,4-2-3,1 2-6,3-2-1,2 1-4,1-3-2,3-3-1,2-2 2,-2-1 3,-1-1 3,-1-3 6,-1 2 6,-2-2-1,0 0 6,-2 2-1,-2-2 2,1 0 0,-3 0 0,3 0 0,-3 0-1,3 0 2,-4 0-2,-2 2-1,-2-2 2,1 2 0,1-1-1,2 1 0,-2 0 0,0 0-1,1 1 1,-1-1-1,0 0 1,-2-1 1,1-1 0,-2 2 0,1 0 2,0 1-1,-1 1-1,2-2 0,-3 3 1,1-3 0,0 1 0,1-1 1,1 0 0,-1 1 0,2-1-1,-1 1 0,-1 1 0,-1-2 2,-1 0-2,1-1 1,-2 1-1,2-2 1,-4 2 2,0-2 2,0 0 1,1 0 1,-3 2 0,2-2-2,2 0 0,0 1-3,0 1-3,2 0-1,-2 0 0,3-1 1,1-1 1,-3 2 2,-1-2-2,0 0 2,0 0-1,-2-2 4,-1 2 2,-2 0 0,1 2 2,0 0-3,3 0-2,1-1-5,0 3 2,5 1-2,-2 0-1,4 1 2,-2-1-3,-1 2 2,-1 0-1,1 0 0,-3 0 0,3 0 0,-2-2 0,-1 1 0,1-3-1,0 2 2,-1 1-1,1-1 1,0 0 0,-2 0 0,1 2 2,1 0 0,-2 2-2,-2 0 0,2 0 0,-3-1 2,1 3-2,-2-2 2,-1-1 0,1 1-1,-3 0 1,2-2-1,0 0 0,0-2 2,1 2-2,-1 2-1,1-2 1,-1 1 0,-2-1 1,0 2-1,-2 2 0,0-3-1,0 5 0,1-3 0,-1 1-1,0-1 1,2 2 0,0-1 0,-2-1 0,0 3 0,1-3 0,-3 2 0,1-1 1,-1 1 0,0 2-1,3-2-2,-1 4-1,0 0 0,4 0-4,-2 1 1,1 1-1,1-3 0,0 3 3,1-2 1,-1-1 2,2 3 2,1-2 0,-4-3 0,5 3 0,-3-2 0,2 0-1,0 0 1,1 0-2,1 0 1,0 0 0,1 0-1,-1 2 1,0-2 0,0 2 0,-2-2-2,-1 0 1,-1 0 0,1-2 0,-1-2 0,1 3-1,-1-5 2,1 1-1,-3 0-1,3 0 2,-3-1-1,3-1 0,-1 2-2,1 0 1,-1-2 0,1 2-2,3-2 3,-2 0-2,2 0 2,0 0-1,-2 1-1,2-2-1,0 1-1,2 0 1,-3 0 1,1-2 3,2 0 0,0 0 1,1 1-1,-1-3 1,3 2 0,0-1-1,-1-1 2,-1 3 0,-1-1 0,3 0-2,2 0 0,2 1 0,-1-1-1,5-2 0,-1 1 1,2-1-2,1 1 0,3-2 0,1 1 2,2-1 0,0-2 0,0 2 2,1-1-1,1 1 1,0 2-1,3-3 0,-2 5 0,3-3 0,-5 1 0,-1 1 2,-2 2 2,0 0 3,-1-2 1,1 4-2,0-2-2,0 0-3,4 2-2,0-2 0,-1-2 0,3 2 0,-3-2 0,1 0 3,0 1-2,-1-1 0,1-2 0,3 1 0,0 1 0,1 0 0,-5-1 0,-1 1 1,0 0-1,0 1 1,0-3 0,2 1-1,-1 1-1,-1-1 1,0 1 1,2-3 2,-4-1-2,2 1 1,-2 0-2,-3-2 0,1 0 0,-3 0 3,0-2 1,2 0 2,1 1 2,-1-1 0,0 2-1,-3-2-2,0 2-3,-1 2 0,-2-2-2,2 2-2,1-1 1,-1 1-2,2 0 0,-4 1 0,2-1 0,1 0 0,-3 1 1,4 1 2,-2-1 1,2 1 0,0-1 1,3-1 2,1 3 0,-3-1 4,6 0 0,0-1-3,0 1-1,0 1-5,0 0 0,-2 0-3,4 1 1,0-1 0,3 0-1,0-1 1,0-1 0,0-1 1,0 0 4,1-1-1,0-1 0,1 0 0,0 0-1,0 0 0,2 0 0,3 0-1,-3 0-1,1 0 1,-3-1-1,0 2 0,0-1 1,0 2-2,0-2 1,-2 4 4,3-3 0,-1 1 2,0 0 2,0 1 0,-3 1 0,-1-2 0,-3 1 1,0 1-3,-2-2 0,4-1-2,-1 1 4,1 2 6,-2-3 7,-4 5 5,1-3 0,-3 1 0,3 1-4,-1-2-1,2 1-1,-1 1 0,3-1 5,0-3 4,1-1 9,3-1 4,-1 1-3,-1 0-4,1-2-8,4 0 0,0 2-3,4 0 0,1 2-5,0 1-8,-3 3-1,-1-1-7,-1 0-1,0 2 1,2-2-11,-4 2 4,2 0-3,-4-1-5,1-1 3,-1-2-3,-3 3 5,0-1 4,-2 0 1,-2 2 1,3 0 1,-1 2-1,2 0-5,0 1-1,-2 2 0,-4 2 2,-2-1 3,-1 2 0,-2-1 0,-1 0 0,-2-1 2,0 1 1,-5-4 3,3 2 2,-5-1 11,-4-2 3,6-1 4,-6 1-1,-1 0-9,5 0-1,-2-1-2,-3 3-1,3-1 0,-3 3-4,-6-3-1,1 2-2,-3 2-2,1-1-1,-2 1 0,-3 1 1,-3-1-1,-1 2 1,7 0 0,4-1-1,-3 3-3,-2-2 3,-3-1-3,1 3 1,3-2 1,0 1-3,3 2 1,-3 1-3,-2-1-3,2 0-3,-2 0-5,9-1-13,0-1-12,2 1-23,-4-1-20,0 2-21,-1-1-23,1-2-24,4-1 5,-2-2 36,3-5 35,-1-2-196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30T05:17:08.65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0 264,'-1'3'155,"1"1"-144,0-1 0,0 2 4,5-6 5,-2-1 6,1 2-2,1 0 0,-1 2-2,1-1 1,0 1 3,-1 0 5,1 0 6,-2 1 4,3-1 2,-1 0 0,0-1-3,0 1 1,2 0-4,0 0 1,2-1 1,1 3-4,1-4-4,3 3-3,0-3-3,5 2-5,0 0-4,4-2-4,2 2-2,-1-2-3,2 1 1,4 1 0,0 2-4,1-1-1,4 1 2,3-3-2,3 3 0,-1-1 3,2 1-3,-2-1 0,2 1 1,2-2-4,1-1 3,2 1-2,0 0 0,4 0 0,0-2-1,1 0 0,2 0-2,2 0 0,0 0 1,4-2 2,1 0 2,0 0 0,0-1 1,2-1-2,3 1-1,1-1 0,-3 1 1,1 1-2,-5 0-1,-1-1 1,0 3 0,1-2-1,1 0 2,-2 1-1,3-1-3,-3-2 0,2 3 2,0-1-1,0 0 5,-1 0-1,-1 1-1,1-3 0,1 2 0,0 1 1,2 1-2,-2-2 2,-3 2-1,1 0-4,1 0 2,-1 2-2,2-1-1,-1 3-3,-3 1-1,1 0 0,0-1-1,-3 1 0,3-1 3,-2-1 1,-2 1 2,-1-1 2,-3 2-1,1-1 0,1-1 4,-1 3-1,0-1 0,-2-2-2,-4 3 0,-1-1 2,3-2-2,-2 1 1,1-1-2,-1 1 2,-1-3 2,-2 1 0,0-2 2,-2 2 1,0-2 3,-3 0 1,0 0-2,-2 0 3,0 2-1,-2-2 1,-2 1-2,1 1-1,-4 0-4,0 0-2,-6-1-2,1 1-6,-4 2-5,1-1-22,-3-1-47,-1 1-85,-1 1-44,-8-8 32,2 4-244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7T03:51:01.93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-1 146 221,'-2'2'37,"2"-4"-15,2 0-4,0 0-4,0-7-6,1 4-3,1-4-1,0 1 0,-1 1 0,1 0-1,-2 1-2,1 3 0,1 1 0,-2 2 0,1 4-3,1 1 3,2 6-1,-1 2 1,2 5 0,1 0-1,-3 2 0,2 2-1,3-2 1,-3 0 1,2-1-2,2-3 1,-2 0 0,4-1 0,-2-4 1,2 0 0,-1-6-1,1-1 1,2-4 1,-1-6 0,1-1-2,5-6 2,-2-1-2,4-1 1,2-1 0,-2-1 0,1-1 0,-1 0-1,2 0 1,-2-1 0,2 3-2,-3 0 2,3 3-1,-2-2 0,2 6 1,0 0-1,-3 2 1,1 1-2,-2 3 2,2 1-1,0 4-2,-2 1 2,2 3 0,-4 3 0,1 0 2,-1 4-2,0-1 0,-1 5 0,1-1 0,-4 3-1,-1-1-1,0 0 1,-2 0 1,-2-1 1,0-5 2,-2 1-2,2-2 1,-1-2-2,1-1 1,0-3 1,0-1-2,2-2 3,4-1-1,1-1-1,6-1 2,2-5-3,-1 1 1,3-3-1,0 1 0,1 0 0,0-1-2,1-1 1,-1 2 1,0 0-1,3-2 2,1 1-1,-4 1-1,2 0 0,0 1 0,-1 1 0,-1 1-2,0 0 3,3 1 1,-1 1 1,-2 0 0,2 2-1,1 0-1,-1 2 0,0 2 0,2-1 0,-2 3 0,0-1 0,-1 3 0,-3-1 1,-1 0 1,0 0-1,-2 1-1,-4-3 0,0 2 3,-2-1 1,1-4 1,1 1 4,-3-3 1,3 0 2,2-3 1,-2-1-4,2-1-1,0-3-4,0-1-3,2-2 0,2-1-5,2-1 1,-3-2-5,3 1-1,-2-1 3,-3 2-1,0 0 3,0 2 2,1 2 0,-2 4 0,0 1-2,-1 4 2,-3 2 0,1 2 1,-1 3 2,0 2-1,1 2 0,-1 2 0,1 1-1,-1 3 1,0-1-2,1 3 2,-1-3 1,1 0 2,1-3 2,-3 0-1,-1 0 2,3-6 1,-3 0 0,3-1 2,-1-3-3,0-1 0,3-4 0,1 1-2,0-5 1,2-1-2,0-1-1,1-1-1,-1-2-1,2 0 0,-2-1-1,0-1 1,-2 0 0,0 0-1,0 1 4,0 1-3,4 2-1,-2-1 1,1 5-1,1-1 0,0 5-1,1-3 2,3 4 0,-1 2-1,0 1 1,-1 5-1,-4-1-1,1 0 2,-1 2-1,0 1 0,-2-1 1,-1 0 0,-3-2 0,2 0 0,-1-1 2,-1-2-2,0-1 1,1-1-1,1-2 1,-1 0-1,1-2-1,0-3 2,2-3-1,0-2 1,4-1 0,0-4-1,1 2-2,1-3-2,-3 1-1,1 1-2,-2 1 1,-2 4 1,0 1 2,-2 5 1,1 1 2,-1 4-2,2 1 2,-2 1 1,0 3 2,3 1 0,-1 1-1,-2-2 2,0 0 0,0 1 2,-1-3 2,-1-1 0,1-1 1,-1-3 1,-1 0 1,1-3 1,-1-5 0,-1 1 0,-1-4-4,0-2-2,-2-1-9,1-3-16,1-3-20,0 0-12,-4 0 4,-3 0 10,-6 0-218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7T03:51:02.88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0 200 402,'14'-15'47,"6"-1"-13,2-3-17,6 1-8,-6 7-9,3-2 2,6 1-4,4-3 2,5 2-2,0 1 4,2 1-2,0 1 2,-2 1 1,-3 4-2,-5-1 0,-1 5 0,-3-1 1,-5 0-2,1 2 2,-6-2-2,1 0 0,-3 2 0,-1-2-4,-4 2-16,-4-1-20,-2-1-5,-5 2 6,-1 0 11,-5 2-216</inkml:trace>
  <inkml:trace contextRef="#ctx0" brushRef="#br0" timeOffset="-480.7651">242-501 299,'-3'18'8,"1"6"-5,0 7-2,-3 4 0,3-8 0,-4 2 1,-1 2-1,-2 0 0,-4 0 0,0 0 2,-1 0 0,-1-1-1,1-3 1,-3-2 0,1-1-1,-1-4 1,5-3-2,1-1 1,0-5-2,3-2 0,1-3-2,3-5 0,3-1 0,1-1-1,0-5-2,0-3-225</inkml:trace>
  <inkml:trace contextRef="#ctx0" brushRef="#br0" timeOffset="-271.3246">282-313 309,'2'6'19,"6"3"-13,1 2-3,0 3-2,5-1 1,1 2-1,1 1-1,-1 0 0,1 1 1,-1-1 0,0-1 0,-1-2 0,-1-1-1,-4-1 0,-2-2 0,1-1 0,-5-1-1,-1-2 0,-2 1-1,-3-1-3,-5-3-1,-1 4-228</inkml:trace>
  <inkml:trace contextRef="#ctx0" brushRef="#br0" timeOffset="648.2166">573-127 424,'-10'2'43,"5"0"-24,-2 0-17,7-1-13,7-2-10,6-3-5,5-3 1,2-4 7,4-4 9,-1 2 4,1-1 3,-2 3 1,-2 0 2,-3 4 3,-3-1 3,-3 3 4,2-1 3,0 3-5,1-1-3,1 4-4,-1 0-2,1 2-2,-4 1-4,0 1-5,-2 0-2,-2 1 0,-1-1 4,-3 1 2,-1 3 3,-2-1 3,0 0 1,-3 4 0,-1 0-1,0 2 2,-3 3-1,-2 4 0,0 0 1,-2 4-1,0 2 1,0 1-1,-2 0 1,2 1-1,0-3 0,0-1 0,2-2-2,0-2-1,-2-4-1,4-3-2,0-4 0,-1-3 0,5-3 0,-1-3-226</inkml:trace>
  <inkml:trace contextRef="#ctx0" brushRef="#br0" timeOffset="849.6759">828-52 281,'9'-6'45,"4"1"-39,1-1-2,1 5-1,-6 2-2,2 5 0,2-1-1,0 3 0,-2 3 0,3 0 0,-1 1 0,2 1 0,-1 0 0,1 0 0,-4-2 0,0 1 0,-6-1-1,1-2 0,-3 2 0,1-1 0,-2-3 0,1-2-1,-1 1-3,0-4-228</inkml:trace>
  <inkml:trace contextRef="#ctx0" brushRef="#br0" timeOffset="1106.9878">1116-326 415,'2'-2'35,"3"1"-22,-1 2-13,2 3-2,-5 9-3,1 1-2,-2 7-4,-2 2 2,1 3 0,-1 1 6,0-1 1,2-1 2,0-1 0,0-2 0,0 2-2,-2-3 2,2 1 0,-4-2 0,3-1 0,-3-3-3,2 0-12,0-1-6,-1 0 0,1-3 3,-2 1 9,1-2-222</inkml:trace>
  <inkml:trace contextRef="#ctx0" brushRef="#br0" timeOffset="246.2943">430 90 301,'-2'0'27,"2"2"-22,0-2-2,2 4-1,0 1 0,0 1 0,2 3 0,-4 2 1,1 5 3,1 2 2,0 2 2,-2 4 3,2 2-2,-2 1 0,0 4-2,0-2-4,0 2 0,-2-3-3,2-3 0,0-3 0,2-4 0,0-3 1,-1-2-1,3-6-3,0-2-8,-1-3-11,3-2-4,1-5-1,4-6 8,-2-7 5,6-6-223</inkml:trace>
  <inkml:trace contextRef="#ctx0" brushRef="#br0" timeOffset="1424.1525">963 342 392,'0'-2'41,"2"4"-9,1-2-16,3 0-7,3 0-4,2-4-3,2-1 1,1-2 1,5-4-1,-1-2-1,2-2 0,-2 1 1,0-3 12,1 1 12,-1 1 10,-2 1 10,1 3-3,-1-2-9,-3 4-13,1 1-10,1 5-8,-2 1-4,1 4 0,-3 3-4,-1 4-1,-1 4 1,-4 4-3,-1 3 3,-2 3 0,-2 3-1,-6 3 1,1 0 0,-3 1-7,1-1-17,0-2-35,1-3-29,-1-1 5,-9-6 16,10-6-197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26T02:50:32.85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114 50 402,'-13'-2'11,"0"2"-8,0-2 0,2 2-2,8-3-1,-3 1 1,1 0-2,1 0 1,0 0 2,1 1 0,-1-3 2,0 2 0,1 0 6,-1 0 5,1 2 6,-1-1 7,0-1 2,1 0 4,1 0 1,0 0-1,0 2 1,0-2-4,2 4-2,-2-2-7,2 0-7,2 0-6,-2 0-3,2 0 0,0 0 0,0 2 2,3-2 2,1 0-2,-1 2 3,2-2 1,3 0 4,2 2 6,1-2 5,0 0 2,2 0 1,-1 0-2,3 2-2,1-1-2,0 1-5,2-2 0,6 0-5,-1 0 0,4-2-4,1 1 0,1-3-4,0 2-1,-2-2 2,-2 3-2,0-1 3,-1 0 2,0 0 0,-1 0-2,1 2-2,1-2-1,-1 2-2,-3 0 1,1 0-1,-2 0 0,0 0 1,-2 0-1,0 0 1,0 0 4,0-1 0,-2 1 2,1 0 0,-1 0-2,-2 0 1,1 1-1,1 1 0,2-2 0,-2 2-1,0-2 0,1 0-2,1 0 1,-2 0 0,2 0-1,0-2 0,-2 2 1,2-2 1,-1 2-2,1 0 2,0 0-1,-2 0-1,2 0 1,-2 2-3,2-2 5,-1 2-1,1 0 4,-2-2-1,0 2-2,2 0-1,0-2-3,-3 1 1,1 1 0,-3-2 0,-3 2 0,1-2-2,-2 0-17,-2 2-48,-1 0-97,-3-2-95,-3-2 20,-17-9-280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26T02:50:35.722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176 169 419,'-19'-8'13,"-3"-1"-5,-5-3-3,5 1 0,4 3 0,2 1-1,-1 1 1,4 1-2,4 3 3,2-1 1,1 3-1,5 0-1,1 1-4,1 1-2,3 0-1,0 2 1,1 1-1,3-1 2,-1-1 1,4 1 3,-2-2 2,2 2 4,0-4 2,2 0 3,1 0 2,1 0 2,3-2 2,0 0-4,4 0-2,5 0-2,3-1-4,3 1 3,-1 0-3,3 0 2,2 0 2,1 0-1,2 1 2,2-1 0,0 0 2,3 0-1,-1-1 0,2-3 0,3 1-3,0-3-1,4 1-1,2 0-1,-2-2 0,-2 1-3,-4 1 0,-1-2 2,1 2-3,3 1 1,-3 1-3,2 1-1,1 0-1,1-1-1,0 1 0,0 1-2,0 1 4,2 2 1,-2 2 0,0-1 2,2 3-3,-4 0 0,0-1-2,-1 1 1,-1-2 1,1 0-3,1-1 5,-2-1-1,1 2 4,-4 0 1,-2 0-2,-2 0 0,2 0-2,-2 1 0,2 1 0,0-2 0,-2 1-1,0-1 2,0 2 0,0-2 2,-1-1-1,1 1 5,-2 0 3,4-2 0,-2 2 2,2 0-3,-4 1 1,3 3-1,-3 1-4,0 0 0,1 3-6,1 1 0,0-2-2,2 0 3,3 0-2,3-4-2,-1 1 2,-3-1-1,0-1 1,-2 0 2,2-1 0,-1 1-1,3 0-1,1 1 0,1 1 0,1-1-2,2 2 1,2 2 2,2 1 0,-1 0 0,3 0 2,1-1-2,3 2-2,-1-4 2,2 0 0,2 1-1,3-3 0,1 1 2,3-3-2,0 1 0,-2-1-1,4 1-1,0 0 1,6-1-2,1 3 1,2-2 2,2-1 4,2 3 3,1-3 1,1-1-4,-1 2-2,3-1 4,-4-1 2,-2-2 4,-2 2 0,-6-2 0,1 0-2,1 0-2,-3 0-4,0-2 18,0 2-3,-2-2-1,3 1 2,-3-1-19,0 2 2,0-2-3,2 0 2,-2 0-2,-2 0 2,-2 1-2,-3-1-1,2 0 3,-3 0-3,3 2 1,1-2-3,-3 2 3,-1 0 0,1 2 0,-4 0 3,0 2-2,-2-1-2,-1 1 0,-1 1 1,-1 1-1,3-2 0,2 1-3,-2-1 3,0 1-1,-1 1-1,-5-3 1,3 3-3,0 1 1,-1-2 1,2 1-3,-1 1 2,-2 1-17,-2-1 4,0 0 1,-4 2 1,-2 0 15,3 1-1,-3-1 1,0 0-1,1 0 1,-3 2 0,1 0-4,0-2 3,1 0-2,-1-2 1,1 1 3,-1-3-2,-2-1 3,-3-1-4,3 1 2,-2-2-1,2 0-1,-2-2 4,2 0-3,-4 0 0,2 0 1,-2-2-2,-2 2 0,1 0-15,-1-2 0,0 2 0,4-2 1,-2 0 18,0 1 0,-1-1-1,1 0 2,-2-2-3,-1 2 0,1 1 0,-2-1 0,3-2 0,1 2-3,2-1 2,-2-1-1,0 0 0,-2 3 2,-1-1 0,-1 0-2,1 2 0,1-4 0,1 2 2,1 1-4,-2-3 4,0-2-1,1 1 0,-1 0 5,2-1-5,-2 1 1,-1-1-5,-1-1-3,1 1 2,3 1 0,-2-1 6,-1 3-1,3-3 2,-2 1 0,1-1-2,2 3 1,0-3-3,-1 1 2,2-1 1,1 1 1,3-3 5,-2 1 2,1 0 3,-3 0 2,0 1-1,0-1-2,0 1 0,0-1-4,0 0 0,2 1-4,0 1-4,0 1 0,-1-1 0,1 1 0,0 2-3,0-1-1,0 1 1,-1-2-1,3 2 5,1 2-2,-1-2 2,-2 2 3,0 2-4,-3 0 2,1 2-2,0 1-1,4 1 2,-2-1-1,-2 2-1,0 1 1,-4-1 0,0 0 1,1-1 2,-3-1-2,2 3-2,1-3 1,-1 2-3,0 1 3,2-3-1,1 2 0,-1-3 2,2 0-1,-2-1 0,0 1 0,0-2-2,4-2 2,0 2 1,-2-2 2,0 0 2,0 0-4,-4-2 3,2 2-2,-2-2 1,1 2 0,-1-2 1,-2 2-3,5 0 0,-3 0 1,-2-2-2,1 2-2,-2 2 4,-3 0-4,1-2 2,0 4 2,0-2-4,0-1 4,1 3-5,1-2 3,0 1 1,-1-1-2,3 2 4,-1 0-6,1-1 2,-1-1 0,1 2-3,1-4 1,0 2 3,4-1-3,0 3 4,0-2 2,2 1-3,0-1 0,-2 0 0,-2 2 1,2-1 0,2-1 0,1 2-1,3-2 0,-3 1 0,5 1 0,-3-2 0,0 1 0,3-3 0,1 2-1,2 0 0,0 0 0,3-2 2,-1 2-1,-2 0 2,0-2-2,0 0 0,0 0 4,-2-2-4,0 2 5,0-2-3,-4 2 1,1-2 0,-1 0-2,0-1 4,1 1-2,1-2-1,0 2 0,-1-1-2,-1-1 3,-1 0-1,3 1 1,0-3-1,-1 3 2,3-1-2,0 2 2,-2-1 0,-1 1-2,-1 2-1,-1 0 4,-1 0 1,3 0-1,-3 2 5,-1-2 0,2 0-1,-2 0 2,-1-2-1,-1-2 0,2 0-4,2-1 4,1-2-4,2 1 1,2 1-1,1-3-5,-3 1 2,-2 2-3,-1-3 5,1 3-1,3-1-2,-1 1 2,2-1-3,0 1-2,4 1 1,-1 2 1,5-1 2,-1 1 1,2 0-1,1 0 1,-3 2-1,-1-1 1,-3-1-1,1 2 3,0-2 0,-1 0-1,1 2-1,-2-2 3,-2 2-4,0-2 1,-2 1 3,3-1-5,-1 2 1,2-2-2,-1 2-1,1 0 2,2 0-6,0 0 1,3 0-1,2 0 2,1 0 4,-1-2 1,0 2-1,-2-2 1,-1 2 0,3-2-2,-1 1 0,-1 1 3,0-2-1,-5 0 1,0 0 2,0-1 2,0-1 3,2 0 3,-1-1-1,1-1 1,0 1 0,-2-2 2,0-1 4,-2 1-1,-2-2-1,0 0-4,-1 1-2,-3-1 0,-1-2-5,0 2 2,1-2-1,1 0-1,3 2 2,1-2 1,1 2-3,0-2-3,0 2 5,-2 2-1,2-2 1,0 3 2,0 1-6,2-1 1,2 1-2,-2 1-1,2 0 0,-3 3 0,0-1 1,-1 0-2,0 2 2,0 0-1,-2 2-2,0 0 3,2 1-2,-3 1 1,3 0 2,-2-3 0,-1 3 3,-1-2 1,-1 1-1,-6-1 1,-2 2-5,-1 0-1,-5-1-1,-1 1-2,-3 0-3,-3-1-7,-5-1-20,-1 2-36,-7-4-57,-4 2-77,-6-4-113,-8-2-80,-10-5 90,-19-15-205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26T02:50:37.82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96 148 388,'-15'1'34,"-1"-1"-25,-5-1-3,7-1-2,8-5-1,1-3 4,-1 1 4,3-2 6,-1-1 6,0-3 6,3 2 3,1 0 4,-2 1 4,2 3-1,-2 1-8,2 3-10,2 1-13,0 2-10,3 2 2,1 0-2,1 2 2,4 0 5,2 0 2,1 1 2,1-1 1,3 2 3,0 1 2,1 1 3,-1 1 4,0-1-1,2-1 1,-2 2-4,4-1-1,0 1-2,2-1-1,0 1 4,1-2-1,-1 1 3,1 1 2,3-1-5,1-3-1,6 5-2,1-5-2,4 3-1,2 1-5,2-2 1,2 1-1,-1-1-3,4 1 2,2-1-3,2 1-2,0 1 2,-2-1-1,0-3 0,-1 1-1,-5 1 0,1-1 3,0 0-2,-1-1 3,1 1-1,-1-2 1,3 0-2,-1-1 0,2 1 1,1-2 0,-1 0 2,2 0 1,4 2-1,-2-2 3,1 0-5,-2 0-1,-3 0 1,-2 2-2,1 0 1,1 0-5,-2-1 3,-1 3-1,0 2 1,-1-1 1,-5 2-2,4-1 0,-2-1 7,0 1 1,2-3 2,-2 1-1,0-2-1,0 0 4,0-2 2,1-2 4,1 0 0,2-2-1,1 1 3,2-3-1,3-1 4,0 0-4,1-2 2,0 1-5,-2 1-2,2 0 2,0-1-4,-2 3 1,0-1-2,-1 1-2,-1 1-2,-2 1-4,1 1 3,-1-2 2,1 0-2,1 3 3,2-3-4,0 0-1,2 1 6,0 1-3,0 0 1,-2-2 0,4 3 2,-3-5 2,-1 2 2,2-1 0,-3 1-4,-1 3-1,4-3-6,0 0-1,1 2-1,1 1-5,2 1 5,1 0-1,0 0 12,1 1 2,1 1-2,2 0 3,-2 2-11,1-1 1,-3 1-3,-2 0-2,1-1 1,0 1 0,-1-2 0,-1 1 1,-2-3 0,-2 2 0,0-2 1,2 0-1,0 0 0,0 0-3,1-2 3,1-1 0,2-1 2,-1 0 21,3-1-3,-1 0-1,-2 1 3,1-2-21,-2 3 2,-1-1-3,-1-1 2,-2 1-2,1 0 3,0-1 2,0 1-3,-3-1 1,0-1 0,-2 3 2,3-1 2,-1 0-3,0 1 0,4 1-1,0 0-1,0 0 0,0 2-3,-2 2 2,2 0 5,2 1-3,-2 3 3,1-1-5,3 3 1,-2-3 1,1 3 0,1-1-1,1-2-1,4 1-2,-4-1 0,1 1 0,-4-3 2,-3 1-4,0 1 1,-1 1 0,1-2 2,1-3 2,2 3-1,0-2 1,0 2 0,1-1-17,-1 1 2,3-1 2,-1-1-4,-2 0 20,-1-2 0,-1 0 0,0 0 0,0 0 2,0 0-2,0 0 2,-2 0-3,0-2-2,-2 0 2,-3-1-2,1 1 4,-1-2-2,-1 3 1,1-3-2,2 2 1,-1 0 1,2-1 2,2 1-4,0-2-15,0 0 0,-1 1-1,-1-1 2,0 2 14,0 1 0,-1-3-2,-1 0 0,-1 2 3,1-1-7,3 1 5,-3-2 0,-3 1-3,-2-1 5,-4 2-2,-3-1-2,-1 1 1,1 0-1,0 2 0,-1-2-3,5 2 3,-1 0-1,0 0 0,2 0 3,-1 0-5,1 0 0,-2 0 2,1 2-7,1-2 4,2 0-2,0 2 2,-2-2 4,2 2-1,-2-2 3,0 0-2,2 0 1,0 0 0,0-2-2,2 2 0,5-2 0,-3 2 0,1-2 2,0 0-2,-3 0 1,0 1 0,-4-3 2,0 2-1,2 0-1,-2-1 2,2-1-5,-2 0 4,1 2 2,-5-1-1,2 1 2,-3 0-2,0 0 1,-3 1-1,-1-3-2,1 4 2,-1-2-5,-4 0 5,0 2 1,-1 0 0,-4 0 2,1 2-2,-3-2-1,1 4-5,-3-1-25,0 3-77,0 3-169,4 6-151,-9-6 71,7 11-213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26T02:50:42.649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-1 143 493,'-2'-9'13,"4"-1"-9,2 3-1,-3 2 0,3 5 1,-2-2-2,2 2 0,-1 0 0,3 0-1,1 0 2,0 0-2,2 2 2,0 0 1,4-2 1,0 1 5,2-1 4,-1 0 2,6-1 7,2-3 2,4 0 4,3-1-1,2-1 0,5 1-10,1-1-4,5 3 2,3-3-7,1 3 8,3 1-3,1 0-1,2 2 1,3-2-2,4 2 2,3-2 1,-2 2-1,2 0 2,-2 0-4,-5-2 0,1 2-2,1-1 2,1-1 0,1-2-3,-1 2 2,0-1-18,1-1 1,1 0-1,-2 1-3,3 1 15,-3-2-1,0 4 0,-1 0-1,-1 0-3,-1 2 1,4 2 0,-3-2 0,-1 1 5,0-1 0,-4 0 2,2-2 2,-1 0 0,0-2 3,-1 0-2,0-1 4,2-1 2,-2 0 0,0 1-2,-2 1-4,-2 0-2,-1 2-3,1 0 4,-1 0-5,0 2-3,-1-2 0,-1 0 1,4 2 1,-1-4 5,6 0-3,3-2 4,1 1 1,0-3-2,-1 3 1,-3-1-6,2-2 2,-1 3-2,1-1 0,-2 2 1,2 0-4,-2 2-1,1 2-1,1 0 0,0 0 2,0 2-3,1-1 3,1 1-1,1-2 1,0 0 2,1-1-1,3 1-2,2 0 3,1-2-3,-1 0 2,0-2-3,0 2 2,3-2 2,5 2-2,4 0 3,3 0-6,1 0 2,4 0 0,0 0 2,2 2 1,-3-2-3,3 2 2,-2-2-1,0 0 1,-4 0 2,-1 0-2,-1 0 0,-1 0-2,-2 0 1,-1 0-3,-1 0-2,0-2 4,0 2 3,0-3 4,-3 1 5,-1 0-2,-2 0 0,5 0-1,-3 0-1,-2 1-1,-1-3-5,-8 2 3,-1 2-2,-2 2-1,-1-2 3,-1 2-4,-2 0-1,1-1 1,-3 1-1,-2 0 1,1 0-2,-3 2 4,1-3-1,-2 3 0,-2-2 4,-2 3-4,-2-1 2,0 1-1,1 1-1,-3-1 3,1 1-3,-3-3 5,3 3 5,1-2 1,2-1 8,-1 3-5,1-3-1,-2 3-3,2-1-1,0 1-3,2-1-3,0 1 2,2-3-2,0 5 1,1-5 2,1 3-1,1-3-1,1 3-3,1-1 2,2 1 1,0-1-2,2 1 5,0-1 1,-2 1-3,0-1 5,0 1-7,-1-1-1,1 1 1,2-1-1,-1 1 2,3-1-2,0-1 5,-4-1 0,0 1-2,0-2 6,2 2-4,0-4 0,2 1 1,-1 1 0,-1-2-2,2 2-4,-4-2 1,2 2 1,0-2 0,-2 0 1,0 2-4,-2-2 0,-1 0-1,1-2 2,2 2 0,4 0-4,0-2 4,3 0-1,-1 0-1,-1 1 3,1-1-3,-1 2-1,3-2-1,-3 0 0,1 2 0,-3 0-3,1 2-1,-4 0 4,2-2-1,0 2 5,2 1-1,0 1-2,-3-1 0,3 1 1,2 2-2,-1-1-2,4 1 2,2-3 0,-1 3 0,-1-3 2,-2 1-4,1 0 2,-1-3 2,-1 3 0,-3 0-2,-1-1-1,0 3 0,-2-3-1,0 3 2,0-2 3,0-1-2,1 1 3,-3 0-1,-2-3-1,-1 1 4,-1-4-6,-3 2 4,0-3-2,-2 1 1,2-4 2,0 3-2,-1-1 0,-1-1-2,-2 1 2,-2 0-1,1 1-2,-2-3 3,-1 1-2,1-1-1,-4 1 4,2 1-4,1-1 0,1 1-1,2 0 1,-1-1-1,1 3 1,-3-2 2,-1 1-2,2 1 3,-2 0-3,-1 0-1,3 1 1,-4 1-2,2 0 4,-2 0-4,0 1-3,0 1-7,-2 2-11,0-1-17,1 1-26,-3 2-44,-2-1-65,-4 1-84,-7-3-33,-7 3 68,-12-5-217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26T02:50:44.038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79 307,'15'-20'106,"1"-2"-100,6 0-2,2 4 0,-6 10 3,2 5 2,0-1 3,-2 0 4,-1 4 8,-3 0 12,-1 2 14,2 0 14,-3 0 11,1 2 5,0-3-3,2 1-8,-3 2-9,3-1-14,1-1-6,1 2-10,1 0-6,4 1-4,0-1-3,1 1-2,5 1 0,-1-1 1,6 1 1,4-1 2,3 1-2,5-1 1,1-1 0,-1 1 3,3 1-3,-3-1 1,1-1-1,3 1 0,1-1 1,1-1 1,2 1 2,1-2 0,3-2 3,5-2 5,2 0 1,5-1-5,0-1-2,4-1-10,-1-3 0,1 3 0,3-1-4,1 1 2,-1-1-6,-1 1 1,-2 1-4,2-1-1,0-1 1,3 3-2,-1-3-1,1 3 12,-1 1-2,1 0 3,-1 2 0,0 0-11,-4 0 0,0 2-2,-2 1 2,0 1-1,-4 1 0,-3 1 0,-2-1 1,-3 1-4,1-1 2,2-1 2,0-2 2,0 0 9,4-2 20,-1 0 3,3 0 2,1-2-3,0 0-16,-1 0-7,-2 2-6,1 0 4,1-2-2,-1 2 0,1-1 2,-5 1-4,-1 0-2,-1 0-1,1 0 0,1 1-1,1-1-3,0 4 2,-4-2 15,1 1-1,-1 1 3,-2 0-1,4 1-17,-2 1 3,1 1-3,-1 0 2,-2 2-2,2 1 0,1-1 2,-5 0-2,-3 0 3,-6 0-3,-1-2 0,-4 2 0,0-1 3,-2-1-1,-2 0-3,1 2 2,-1 1 1,-1-1-2,-1 0 1,-1 2-2,-2-2 2,-1 2 2,-1-2-3,0 0-14,-1 0-46,-1 2-81,-2 0-160,1 2-107,-32-28-318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9T04:24:13.16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1166 1675 348,'-9'0'9,"-2"-1"-10,-4-1 0,2 0-2,-3 2 0,0 0 4,-4 0-1,-2 0 3,-2-2 0,0-2 2,4 3-1,-2-3-2,2 2 2,0 0-1,0-1 0,0 3 1,0-2-2,0 0-1,0 0 0,-2 0-1,0 0 0,-2 1-1,1-3 1,-3 0-1,-1-1 2,1 1 0,-1-1 0,-1-3 1,-3 1-2,2-2 3,-2-2 2,0-3-1,0-3 4,0-5-1,-2-3-2,2-1 1,-2-3-3,1 0-1,1-2 2,-2 0-1,2-4 0,2 2-2,3 2 2,2 0 0,2 0-2,4 2 0,2 0-2,3 1 0,4 3 0,0-1-2,3 1 1,3-3-1,-1-1 1,4 0 1,0-2 0,4-2 3,1-1-2,2-1 0,2 0 0,2-1 2,4 1 0,1-1 0,1-1 1,1 1 0,4-1 1,2 1 2,1 1 0,4 0-2,1 2 0,1 1-3,3 1 0,5 1-3,-1 3 1,4 2 1,0-1 2,3 2 2,3 2-2,-1 1 2,3 0-4,1 3 1,-2 2 0,0 1-3,-1 4 2,-1 0 1,2 2 0,1 0 6,1 0-3,0 0 2,-2 0 0,-2 0-3,3-1-1,-3 1-2,4 2 0,0 0-1,2 1 0,0 4 1,-2 1-3,0 1 2,0 0 5,0 3 0,0 3 1,2-1 0,0 2-4,0-1 0,-2-1 0,2-1 2,-2 0-3,2-2 0,0 1 1,0 1-2,-2 0 1,-2-1 0,-3 3-1,-2-1 0,-1 1 0,-1 5 1,-1-1 0,-1 7 0,-2 1 3,-3 4-3,-1 4 2,1 1-4,-6 2 2,0 4-1,1 2 2,-7 3 10,3 2 1,-2 0 0,-6 0 0,0 2-11,-5-2 1,0 1-1,-4-1 2,-4 0 3,1 2 0,-6 0 4,0 2 2,-6-1 0,-1 3 2,-4-2-1,-2-2-1,-5 0-2,-2 1-1,-8 1-11,1 2-1,-4-1 1,-2 1 0,-3-2 11,-3 0 2,-1-2 2,-3-2 3,-3 0 0,-2 0 5,-3-2 4,0 1 3,-3-1 3,-3-3-3,-3-1-4,-2-1-4,0-2-7,2-2-5,1-1-3,3-3-2,-1-1 1,1-4-2,1-4-1,0 3-18,4-7-7,4-1-16,5-5-18,1-4-9,5-2-17,3-6-1,8-3 7,3-4 19,7-1 22,8-3 17,7-5 10,11-1 4,5-32-21,17 26-213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41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43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95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9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68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7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4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2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81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84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9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5B496-494B-4268-BB79-E67E4A2E73A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612D9-3AE0-45B6-9E91-258679D6F0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9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math/multivariable-calculu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image" Target="../media/image18.png"/><Relationship Id="rId7" Type="http://schemas.openxmlformats.org/officeDocument/2006/relationships/customXml" Target="../ink/ink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emf"/><Relationship Id="rId5" Type="http://schemas.openxmlformats.org/officeDocument/2006/relationships/customXml" Target="../ink/ink9.xml"/><Relationship Id="rId10" Type="http://schemas.openxmlformats.org/officeDocument/2006/relationships/image" Target="../media/image163.emf"/><Relationship Id="rId4" Type="http://schemas.openxmlformats.org/officeDocument/2006/relationships/image" Target="../media/image19.png"/><Relationship Id="rId9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3" Type="http://schemas.openxmlformats.org/officeDocument/2006/relationships/image" Target="../media/image28.png"/><Relationship Id="rId7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customXml" Target="../ink/ink12.xml"/><Relationship Id="rId10" Type="http://schemas.openxmlformats.org/officeDocument/2006/relationships/image" Target="../media/image172.emf"/><Relationship Id="rId4" Type="http://schemas.openxmlformats.org/officeDocument/2006/relationships/image" Target="../media/image29.png"/><Relationship Id="rId9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93.emf"/><Relationship Id="rId3" Type="http://schemas.openxmlformats.org/officeDocument/2006/relationships/image" Target="../media/image49.png"/><Relationship Id="rId7" Type="http://schemas.openxmlformats.org/officeDocument/2006/relationships/image" Target="../media/image190.emf"/><Relationship Id="rId12" Type="http://schemas.openxmlformats.org/officeDocument/2006/relationships/customXml" Target="../ink/ink1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192.emf"/><Relationship Id="rId5" Type="http://schemas.openxmlformats.org/officeDocument/2006/relationships/image" Target="../media/image189.emf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19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53.emf"/><Relationship Id="rId18" Type="http://schemas.openxmlformats.org/officeDocument/2006/relationships/customXml" Target="../ink/ink8.xml"/><Relationship Id="rId3" Type="http://schemas.openxmlformats.org/officeDocument/2006/relationships/image" Target="../media/image8.png"/><Relationship Id="rId7" Type="http://schemas.openxmlformats.org/officeDocument/2006/relationships/image" Target="../media/image150.emf"/><Relationship Id="rId12" Type="http://schemas.openxmlformats.org/officeDocument/2006/relationships/customXml" Target="../ink/ink5.xml"/><Relationship Id="rId17" Type="http://schemas.openxmlformats.org/officeDocument/2006/relationships/image" Target="../media/image155.emf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52.emf"/><Relationship Id="rId5" Type="http://schemas.openxmlformats.org/officeDocument/2006/relationships/image" Target="../media/image149.emf"/><Relationship Id="rId15" Type="http://schemas.openxmlformats.org/officeDocument/2006/relationships/image" Target="../media/image154.emf"/><Relationship Id="rId10" Type="http://schemas.openxmlformats.org/officeDocument/2006/relationships/customXml" Target="../ink/ink4.xml"/><Relationship Id="rId19" Type="http://schemas.openxmlformats.org/officeDocument/2006/relationships/image" Target="../media/image156.emf"/><Relationship Id="rId4" Type="http://schemas.openxmlformats.org/officeDocument/2006/relationships/customXml" Target="../ink/ink1.xml"/><Relationship Id="rId9" Type="http://schemas.openxmlformats.org/officeDocument/2006/relationships/image" Target="../media/image151.emf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6600" b="1" smtClean="0"/>
              <a:t>미적분학</a:t>
            </a:r>
            <a:endParaRPr lang="ko-KR" altLang="en-US" sz="66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0292" y="3645024"/>
            <a:ext cx="8568952" cy="1752600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solidFill>
                  <a:schemeClr val="tx1"/>
                </a:solidFill>
              </a:rPr>
              <a:t> </a:t>
            </a:r>
            <a:r>
              <a:rPr lang="ko-KR" altLang="en-US" sz="2400" dirty="0" smtClean="0">
                <a:solidFill>
                  <a:schemeClr val="tx1"/>
                </a:solidFill>
              </a:rPr>
              <a:t>출처</a:t>
            </a:r>
            <a:r>
              <a:rPr lang="en-US" altLang="ko-KR" sz="2400" dirty="0" smtClean="0">
                <a:solidFill>
                  <a:schemeClr val="tx1"/>
                </a:solidFill>
              </a:rPr>
              <a:t>:</a:t>
            </a:r>
            <a:r>
              <a:rPr lang="en-US" altLang="ko-KR" sz="240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hlinkClick r:id="rId2"/>
              </a:rPr>
              <a:t>://www.khanacademy.org/math/multivariable-calculus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58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Vector-valued function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3721"/>
            <a:ext cx="8229600" cy="279937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4293096"/>
            <a:ext cx="6408712" cy="36198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323897"/>
            <a:ext cx="713522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21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Chain rule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8432987" cy="60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5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en-US" altLang="ko-KR" dirty="0" err="1" smtClean="0"/>
              <a:t>Culvature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56184"/>
            <a:ext cx="8229600" cy="748680"/>
          </a:xfrm>
        </p:spPr>
        <p:txBody>
          <a:bodyPr/>
          <a:lstStyle/>
          <a:p>
            <a:r>
              <a:rPr lang="ko-KR" altLang="en-US" dirty="0" err="1" smtClean="0"/>
              <a:t>곡률이커지려면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반지름이작아야함</a:t>
            </a:r>
            <a:r>
              <a:rPr lang="en-US" altLang="ko-KR" dirty="0" smtClean="0"/>
              <a:t>.K=1/R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6" y="4586449"/>
            <a:ext cx="7487696" cy="2314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" y="2204864"/>
            <a:ext cx="8964277" cy="25911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51" y="2996952"/>
            <a:ext cx="3238952" cy="2029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1618204" y="4183050"/>
              <a:ext cx="1067400" cy="6948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0644" y="4175130"/>
                <a:ext cx="108360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/>
              <p14:cNvContentPartPr/>
              <p14:nvPr/>
            </p14:nvContentPartPr>
            <p14:xfrm>
              <a:off x="2712604" y="4505250"/>
              <a:ext cx="4725000" cy="38052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05404" y="4500210"/>
                <a:ext cx="47372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/>
              <p14:cNvContentPartPr/>
              <p14:nvPr/>
            </p14:nvContentPartPr>
            <p14:xfrm>
              <a:off x="7347604" y="4448010"/>
              <a:ext cx="138600" cy="2019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39684" y="4440450"/>
                <a:ext cx="158760" cy="2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33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88640"/>
            <a:ext cx="8905913" cy="6597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894" y="4047645"/>
            <a:ext cx="3643778" cy="17281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5776" y="11663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발</a:t>
            </a:r>
            <a:r>
              <a:rPr lang="ko-KR" altLang="en-US" dirty="0"/>
              <a:t>산</a:t>
            </a:r>
          </a:p>
        </p:txBody>
      </p:sp>
    </p:spTree>
    <p:extLst>
      <p:ext uri="{BB962C8B-B14F-4D97-AF65-F5344CB8AC3E}">
        <p14:creationId xmlns:p14="http://schemas.microsoft.com/office/powerpoint/2010/main" val="35642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2736" y="105136"/>
            <a:ext cx="6811326" cy="34002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884" y="0"/>
            <a:ext cx="6592220" cy="36104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717032"/>
            <a:ext cx="6580818" cy="37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0"/>
            <a:ext cx="7557336" cy="30963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46" y="3284984"/>
            <a:ext cx="745549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2830"/>
            <a:ext cx="7525801" cy="33532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5735" y="260648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2</a:t>
            </a:r>
            <a:r>
              <a:rPr lang="en-US" altLang="ko-KR" sz="5400" b="1" dirty="0" smtClean="0"/>
              <a:t>d curl</a:t>
            </a:r>
            <a:endParaRPr lang="ko-KR" altLang="en-US" sz="5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 r="62930" b="42215"/>
          <a:stretch/>
        </p:blipFill>
        <p:spPr>
          <a:xfrm>
            <a:off x="6660232" y="3395562"/>
            <a:ext cx="3389666" cy="23010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664" y="4304408"/>
            <a:ext cx="7992591" cy="27721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/>
              <p14:cNvContentPartPr/>
              <p14:nvPr/>
            </p14:nvContentPartPr>
            <p14:xfrm>
              <a:off x="1421145" y="5557740"/>
              <a:ext cx="4730040" cy="979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0905" y="5447220"/>
                <a:ext cx="481176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/>
              <p14:cNvContentPartPr/>
              <p14:nvPr/>
            </p14:nvContentPartPr>
            <p14:xfrm>
              <a:off x="-1001655" y="5843580"/>
              <a:ext cx="2175480" cy="720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32615" y="5745300"/>
                <a:ext cx="22593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/>
              <p14:cNvContentPartPr/>
              <p14:nvPr/>
            </p14:nvContentPartPr>
            <p14:xfrm>
              <a:off x="1087425" y="5836020"/>
              <a:ext cx="1527480" cy="583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465" y="5695260"/>
                <a:ext cx="1637640" cy="3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49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" y="1556792"/>
            <a:ext cx="9144000" cy="4952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5735" y="260648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/>
              <a:t>3d curl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55577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91896" y="260648"/>
            <a:ext cx="32271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5400" b="1" dirty="0" err="1" smtClean="0"/>
              <a:t>Laplasian</a:t>
            </a:r>
            <a:endParaRPr lang="en-US" altLang="ko-KR" sz="5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7" y="1328837"/>
            <a:ext cx="4582165" cy="23148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13" y="3321560"/>
            <a:ext cx="620164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3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1964484"/>
            <a:ext cx="6439799" cy="46774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57" y="3373470"/>
            <a:ext cx="5292080" cy="32684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71800" y="404664"/>
            <a:ext cx="30426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5400" b="1" dirty="0" smtClean="0"/>
              <a:t>Jacobian</a:t>
            </a:r>
            <a:endParaRPr lang="en-US" altLang="ko-KR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00192" y="2336397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이것을구한후의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행렬식값으로</a:t>
            </a:r>
            <a:r>
              <a:rPr lang="ko-KR" altLang="en-US" dirty="0" smtClean="0"/>
              <a:t> 얼마나 </a:t>
            </a:r>
            <a:r>
              <a:rPr lang="ko-KR" altLang="en-US" dirty="0" err="1" smtClean="0"/>
              <a:t>늘어낫는지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줄엇는지알수있음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03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 graphs are a way of representing functions with a two-dimensional input, and a one-dimensional 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55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Tangent plane </a:t>
            </a:r>
            <a:r>
              <a:rPr lang="ko-KR" altLang="en-US" dirty="0" smtClean="0"/>
              <a:t>접선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412776"/>
            <a:ext cx="7861696" cy="647145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34" y="3747712"/>
            <a:ext cx="5040560" cy="311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1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Local linearization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229600" cy="170040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64" y="2924944"/>
            <a:ext cx="6986169" cy="48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2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8208912" cy="5567068"/>
          </a:xfrm>
        </p:spPr>
      </p:pic>
    </p:spTree>
    <p:extLst>
      <p:ext uri="{BB962C8B-B14F-4D97-AF65-F5344CB8AC3E}">
        <p14:creationId xmlns:p14="http://schemas.microsoft.com/office/powerpoint/2010/main" val="31410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8640960" cy="6433489"/>
          </a:xfrm>
        </p:spPr>
      </p:pic>
    </p:spTree>
    <p:extLst>
      <p:ext uri="{BB962C8B-B14F-4D97-AF65-F5344CB8AC3E}">
        <p14:creationId xmlns:p14="http://schemas.microsoft.com/office/powerpoint/2010/main" val="3780426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Second partial derivative test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08" y="3224674"/>
            <a:ext cx="6255040" cy="364935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08" y="1124744"/>
            <a:ext cx="5544616" cy="20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4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0"/>
            <a:ext cx="8229600" cy="4479936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4413819"/>
            <a:ext cx="5508835" cy="2820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496458"/>
            <a:ext cx="6084168" cy="27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76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Integral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8478896" cy="184520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61" y="2348879"/>
            <a:ext cx="5309993" cy="42964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6792" y="3645024"/>
            <a:ext cx="8735653" cy="23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26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7462" y="188640"/>
            <a:ext cx="6491064" cy="7780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Line </a:t>
            </a:r>
            <a:r>
              <a:rPr lang="en-US" altLang="ko-KR" dirty="0" smtClean="0"/>
              <a:t>Integral in vector field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4784" y="1268760"/>
            <a:ext cx="6676036" cy="471208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418725"/>
            <a:ext cx="7797149" cy="4464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-2039438" y="3595377"/>
              <a:ext cx="2167920" cy="9115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045198" y="3584937"/>
                <a:ext cx="218844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/>
              <p14:cNvContentPartPr/>
              <p14:nvPr/>
            </p14:nvContentPartPr>
            <p14:xfrm>
              <a:off x="2669002" y="5536137"/>
              <a:ext cx="1310400" cy="6696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60362" y="5527137"/>
                <a:ext cx="13248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잉크 11"/>
              <p14:cNvContentPartPr/>
              <p14:nvPr/>
            </p14:nvContentPartPr>
            <p14:xfrm>
              <a:off x="1903282" y="5827377"/>
              <a:ext cx="1244520" cy="630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5002" y="5818737"/>
                <a:ext cx="12589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/>
              <p14:cNvContentPartPr/>
              <p14:nvPr/>
            </p14:nvContentPartPr>
            <p14:xfrm>
              <a:off x="4994602" y="5126817"/>
              <a:ext cx="6426000" cy="2552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3282" y="5021697"/>
                <a:ext cx="64782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잉크 13"/>
              <p14:cNvContentPartPr/>
              <p14:nvPr/>
            </p14:nvContentPartPr>
            <p14:xfrm>
              <a:off x="4638562" y="5577177"/>
              <a:ext cx="1738080" cy="579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8322" y="5486097"/>
                <a:ext cx="180108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291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5" y="260648"/>
            <a:ext cx="8813985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74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Double integrals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0728" y="1553754"/>
            <a:ext cx="6545968" cy="489659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32" y="1700808"/>
            <a:ext cx="802158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0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Partial derivatives</a:t>
            </a:r>
            <a:r>
              <a:rPr lang="ko-KR" altLang="en-US" dirty="0" err="1" smtClean="0"/>
              <a:t>편미</a:t>
            </a:r>
            <a:r>
              <a:rPr lang="ko-KR" altLang="en-US" dirty="0" err="1"/>
              <a:t>분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7568593" cy="4843576"/>
          </a:xfrm>
        </p:spPr>
      </p:pic>
    </p:spTree>
    <p:extLst>
      <p:ext uri="{BB962C8B-B14F-4D97-AF65-F5344CB8AC3E}">
        <p14:creationId xmlns:p14="http://schemas.microsoft.com/office/powerpoint/2010/main" val="1821063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</a:t>
            </a:r>
            <a:r>
              <a:rPr lang="en-US" altLang="ko-KR" smtClean="0"/>
              <a:t>f. </a:t>
            </a:r>
            <a:r>
              <a:rPr lang="en-US" altLang="ko-KR" dirty="0" smtClean="0"/>
              <a:t>Polar coordinates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36" y="1600200"/>
            <a:ext cx="777872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Triple integrals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7005625" cy="537417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140968"/>
            <a:ext cx="320323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52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Surface </a:t>
            </a:r>
            <a:r>
              <a:rPr lang="en-US" altLang="ko-KR" smtClean="0"/>
              <a:t>area integrals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8"/>
            <a:ext cx="7560840" cy="5086228"/>
          </a:xfrm>
        </p:spPr>
      </p:pic>
    </p:spTree>
    <p:extLst>
      <p:ext uri="{BB962C8B-B14F-4D97-AF65-F5344CB8AC3E}">
        <p14:creationId xmlns:p14="http://schemas.microsoft.com/office/powerpoint/2010/main" val="1983304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Flux in 3D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4232" y="304446"/>
            <a:ext cx="5285796" cy="452596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28941"/>
            <a:ext cx="7869588" cy="5210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648" y="4712844"/>
            <a:ext cx="3672408" cy="23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90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79" y="1700704"/>
            <a:ext cx="6563642" cy="4324954"/>
          </a:xfrm>
        </p:spPr>
      </p:pic>
    </p:spTree>
    <p:extLst>
      <p:ext uri="{BB962C8B-B14F-4D97-AF65-F5344CB8AC3E}">
        <p14:creationId xmlns:p14="http://schemas.microsoft.com/office/powerpoint/2010/main" val="3305801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Green’s theorem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832" y="1484784"/>
            <a:ext cx="8085415" cy="4680520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4784"/>
            <a:ext cx="624703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76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332656"/>
            <a:ext cx="8313469" cy="6264696"/>
          </a:xfrm>
        </p:spPr>
      </p:pic>
    </p:spTree>
    <p:extLst>
      <p:ext uri="{BB962C8B-B14F-4D97-AF65-F5344CB8AC3E}">
        <p14:creationId xmlns:p14="http://schemas.microsoft.com/office/powerpoint/2010/main" val="324152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2736" y="404664"/>
            <a:ext cx="6840157" cy="6453336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76672"/>
            <a:ext cx="8064896" cy="51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3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476672"/>
            <a:ext cx="8496944" cy="187220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The reason for a new type of derivative is that when the input of a function is made up of multiple variables, we want to see how the function changes as we </a:t>
            </a:r>
            <a:r>
              <a:rPr lang="en-US" altLang="ko-KR" sz="2000" i="1" dirty="0"/>
              <a:t>let just one of those variables change</a:t>
            </a:r>
            <a:r>
              <a:rPr lang="en-US" altLang="ko-KR" sz="2000" dirty="0"/>
              <a:t> while holding all the others constant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7848872" cy="51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4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09" y="620688"/>
            <a:ext cx="9082781" cy="5616624"/>
          </a:xfrm>
        </p:spPr>
      </p:pic>
    </p:spTree>
    <p:extLst>
      <p:ext uri="{BB962C8B-B14F-4D97-AF65-F5344CB8AC3E}">
        <p14:creationId xmlns:p14="http://schemas.microsoft.com/office/powerpoint/2010/main" val="1119651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</a:t>
            </a:r>
            <a:r>
              <a:rPr lang="ko-KR" altLang="en-US" dirty="0" smtClean="0"/>
              <a:t>기울기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094273" cy="504056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802069"/>
            <a:ext cx="9144000" cy="16617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484244"/>
            <a:ext cx="6525536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0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75" y="188640"/>
            <a:ext cx="9127687" cy="295232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9144000" cy="2827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/>
              <p14:cNvContentPartPr/>
              <p14:nvPr/>
            </p14:nvContentPartPr>
            <p14:xfrm>
              <a:off x="4532404" y="3071730"/>
              <a:ext cx="455400" cy="4356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5924" y="3064530"/>
                <a:ext cx="46728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/>
              <p14:cNvContentPartPr/>
              <p14:nvPr/>
            </p14:nvContentPartPr>
            <p14:xfrm>
              <a:off x="5914444" y="5542050"/>
              <a:ext cx="1521360" cy="12060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7964" y="5537010"/>
                <a:ext cx="15346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잉크 19"/>
              <p14:cNvContentPartPr/>
              <p14:nvPr/>
            </p14:nvContentPartPr>
            <p14:xfrm>
              <a:off x="6808684" y="5747610"/>
              <a:ext cx="472320" cy="3603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1484" y="5741130"/>
                <a:ext cx="4888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잉크 2"/>
              <p14:cNvContentPartPr/>
              <p14:nvPr/>
            </p14:nvContentPartPr>
            <p14:xfrm>
              <a:off x="1234001" y="4190250"/>
              <a:ext cx="513000" cy="1872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5841" y="4081530"/>
                <a:ext cx="6004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잉크 5"/>
              <p14:cNvContentPartPr/>
              <p14:nvPr/>
            </p14:nvContentPartPr>
            <p14:xfrm>
              <a:off x="288281" y="4152090"/>
              <a:ext cx="8022240" cy="18900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321" y="4039410"/>
                <a:ext cx="811800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잉크 6"/>
              <p14:cNvContentPartPr/>
              <p14:nvPr/>
            </p14:nvContentPartPr>
            <p14:xfrm>
              <a:off x="395921" y="4649610"/>
              <a:ext cx="4345920" cy="9504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841" y="4525770"/>
                <a:ext cx="44229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잉크 7"/>
              <p14:cNvContentPartPr/>
              <p14:nvPr/>
            </p14:nvContentPartPr>
            <p14:xfrm>
              <a:off x="3255401" y="5398770"/>
              <a:ext cx="4890960" cy="1076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24083" y="5294010"/>
                <a:ext cx="4962235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잉크 9"/>
              <p14:cNvContentPartPr/>
              <p14:nvPr/>
            </p14:nvContentPartPr>
            <p14:xfrm>
              <a:off x="372881" y="5821770"/>
              <a:ext cx="2203920" cy="1130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601" y="5704770"/>
                <a:ext cx="2280240" cy="36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870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Directional derivatives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46218"/>
            <a:ext cx="6768752" cy="51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2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Slope</a:t>
            </a:r>
            <a:r>
              <a:rPr lang="ko-KR" altLang="en-US" dirty="0" err="1" smtClean="0"/>
              <a:t>구할때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720725" cy="3268070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7" y="4941168"/>
            <a:ext cx="5326903" cy="46610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717682"/>
            <a:ext cx="3692295" cy="26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4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117</Words>
  <Application>Microsoft Office PowerPoint</Application>
  <PresentationFormat>화면 슬라이드 쇼(4:3)</PresentationFormat>
  <Paragraphs>30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미적분학</vt:lpstr>
      <vt:lpstr>3차원 그래프</vt:lpstr>
      <vt:lpstr>Partial derivatives편미분</vt:lpstr>
      <vt:lpstr>PowerPoint 프레젠테이션</vt:lpstr>
      <vt:lpstr>PowerPoint 프레젠테이션</vt:lpstr>
      <vt:lpstr>Gradient 기울기</vt:lpstr>
      <vt:lpstr>PowerPoint 프레젠테이션</vt:lpstr>
      <vt:lpstr>Directional derivatives</vt:lpstr>
      <vt:lpstr>Slope구할때</vt:lpstr>
      <vt:lpstr>Vector-valued function</vt:lpstr>
      <vt:lpstr>Chain rule</vt:lpstr>
      <vt:lpstr>Culvature</vt:lpstr>
      <vt:lpstr>발산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Tangent plane 접선</vt:lpstr>
      <vt:lpstr>Local linearization</vt:lpstr>
      <vt:lpstr>PowerPoint 프레젠테이션</vt:lpstr>
      <vt:lpstr>PowerPoint 프레젠테이션</vt:lpstr>
      <vt:lpstr>Second partial derivative test</vt:lpstr>
      <vt:lpstr>PowerPoint 프레젠테이션</vt:lpstr>
      <vt:lpstr>Line Integral</vt:lpstr>
      <vt:lpstr>Line Integral in vector field</vt:lpstr>
      <vt:lpstr>PowerPoint 프레젠테이션</vt:lpstr>
      <vt:lpstr>Double integrals</vt:lpstr>
      <vt:lpstr>cf. Polar coordinates</vt:lpstr>
      <vt:lpstr>Triple integrals</vt:lpstr>
      <vt:lpstr>Surface area integrals</vt:lpstr>
      <vt:lpstr>Flux in 3D</vt:lpstr>
      <vt:lpstr>PowerPoint 프레젠테이션</vt:lpstr>
      <vt:lpstr>Green’s theorem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미적분학</dc:title>
  <dc:creator>임도연</dc:creator>
  <cp:lastModifiedBy>임도연</cp:lastModifiedBy>
  <cp:revision>1</cp:revision>
  <dcterms:created xsi:type="dcterms:W3CDTF">2020-05-02T05:45:28Z</dcterms:created>
  <dcterms:modified xsi:type="dcterms:W3CDTF">2020-05-02T05:51:16Z</dcterms:modified>
</cp:coreProperties>
</file>